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69747" y="1412747"/>
            <a:ext cx="8874252" cy="3796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4510" y="2982595"/>
            <a:ext cx="401497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1137" y="1125600"/>
            <a:ext cx="4013835" cy="194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Relationship Id="rId24" Type="http://schemas.openxmlformats.org/officeDocument/2006/relationships/image" Target="../media/image69.png"/><Relationship Id="rId25" Type="http://schemas.openxmlformats.org/officeDocument/2006/relationships/image" Target="../media/image70.png"/><Relationship Id="rId26" Type="http://schemas.openxmlformats.org/officeDocument/2006/relationships/image" Target="../media/image7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jpg"/><Relationship Id="rId5" Type="http://schemas.openxmlformats.org/officeDocument/2006/relationships/image" Target="../media/image7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1402" y="1563115"/>
            <a:ext cx="7666990" cy="14928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r" marL="12700" marR="5715" indent="245110">
              <a:lnSpc>
                <a:spcPct val="100000"/>
              </a:lnSpc>
              <a:spcBef>
                <a:spcPts val="105"/>
              </a:spcBef>
            </a:pPr>
            <a:r>
              <a:rPr dirty="0" sz="3200" spc="-300" b="1">
                <a:latin typeface="Arial"/>
                <a:cs typeface="Arial"/>
              </a:rPr>
              <a:t>Synthesis </a:t>
            </a:r>
            <a:r>
              <a:rPr dirty="0" sz="3200" spc="-145" b="1">
                <a:latin typeface="Arial"/>
                <a:cs typeface="Arial"/>
              </a:rPr>
              <a:t>of </a:t>
            </a:r>
            <a:r>
              <a:rPr dirty="0" sz="3200" spc="-215" b="1">
                <a:latin typeface="Arial"/>
                <a:cs typeface="Arial"/>
              </a:rPr>
              <a:t>Acetamide </a:t>
            </a:r>
            <a:r>
              <a:rPr dirty="0" sz="3200" spc="-310" b="1">
                <a:latin typeface="Arial"/>
                <a:cs typeface="Arial"/>
              </a:rPr>
              <a:t>Compounds</a:t>
            </a:r>
            <a:r>
              <a:rPr dirty="0" sz="3200" spc="-85" b="1">
                <a:latin typeface="Arial"/>
                <a:cs typeface="Arial"/>
              </a:rPr>
              <a:t> </a:t>
            </a:r>
            <a:r>
              <a:rPr dirty="0" sz="3200" spc="-170" b="1">
                <a:latin typeface="Arial"/>
                <a:cs typeface="Arial"/>
              </a:rPr>
              <a:t>from </a:t>
            </a:r>
            <a:r>
              <a:rPr dirty="0" sz="3200" spc="-165" b="1">
                <a:latin typeface="Arial"/>
                <a:cs typeface="Arial"/>
              </a:rPr>
              <a:t>α</a:t>
            </a:r>
            <a:r>
              <a:rPr dirty="0" sz="3200" spc="-165" b="1">
                <a:latin typeface="Trebuchet MS"/>
                <a:cs typeface="Trebuchet MS"/>
              </a:rPr>
              <a:t>- </a:t>
            </a:r>
            <a:r>
              <a:rPr dirty="0" sz="3200" spc="-160" b="1">
                <a:latin typeface="Trebuchet MS"/>
                <a:cs typeface="Trebuchet MS"/>
              </a:rPr>
              <a:t> </a:t>
            </a:r>
            <a:r>
              <a:rPr dirty="0" sz="3200" spc="-195" b="1">
                <a:latin typeface="Trebuchet MS"/>
                <a:cs typeface="Trebuchet MS"/>
              </a:rPr>
              <a:t>Pinene </a:t>
            </a:r>
            <a:r>
              <a:rPr dirty="0" sz="3200" spc="-165" b="1">
                <a:latin typeface="Trebuchet MS"/>
                <a:cs typeface="Trebuchet MS"/>
              </a:rPr>
              <a:t>through </a:t>
            </a:r>
            <a:r>
              <a:rPr dirty="0" sz="3200" spc="-175" b="1">
                <a:latin typeface="Trebuchet MS"/>
                <a:cs typeface="Trebuchet MS"/>
              </a:rPr>
              <a:t>Sonochemical </a:t>
            </a:r>
            <a:r>
              <a:rPr dirty="0" sz="3200" spc="-195" b="1">
                <a:latin typeface="Trebuchet MS"/>
                <a:cs typeface="Trebuchet MS"/>
              </a:rPr>
              <a:t>Ritter</a:t>
            </a:r>
            <a:r>
              <a:rPr dirty="0" sz="3200" spc="-570" b="1">
                <a:latin typeface="Trebuchet MS"/>
                <a:cs typeface="Trebuchet MS"/>
              </a:rPr>
              <a:t> </a:t>
            </a:r>
            <a:r>
              <a:rPr dirty="0" sz="3200" spc="-185" b="1">
                <a:latin typeface="Trebuchet MS"/>
                <a:cs typeface="Trebuchet MS"/>
              </a:rPr>
              <a:t>Reaction</a:t>
            </a:r>
            <a:endParaRPr sz="32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25"/>
              </a:spcBef>
            </a:pPr>
            <a:r>
              <a:rPr dirty="0" sz="3200" spc="-160" b="1">
                <a:latin typeface="Trebuchet MS"/>
                <a:cs typeface="Trebuchet MS"/>
              </a:rPr>
              <a:t>with </a:t>
            </a:r>
            <a:r>
              <a:rPr dirty="0" sz="3200" spc="-114" b="1">
                <a:latin typeface="Trebuchet MS"/>
                <a:cs typeface="Trebuchet MS"/>
              </a:rPr>
              <a:t>Ni/Natural </a:t>
            </a:r>
            <a:r>
              <a:rPr dirty="0" sz="3200" spc="-200" b="1">
                <a:latin typeface="Trebuchet MS"/>
                <a:cs typeface="Trebuchet MS"/>
              </a:rPr>
              <a:t>Zeolite</a:t>
            </a:r>
            <a:r>
              <a:rPr dirty="0" sz="3200" spc="-550" b="1">
                <a:latin typeface="Trebuchet MS"/>
                <a:cs typeface="Trebuchet MS"/>
              </a:rPr>
              <a:t> </a:t>
            </a:r>
            <a:r>
              <a:rPr dirty="0" sz="3200" spc="-175" b="1">
                <a:latin typeface="Trebuchet MS"/>
                <a:cs typeface="Trebuchet MS"/>
              </a:rPr>
              <a:t>Catalyst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0"/>
            <a:ext cx="4752340" cy="1229995"/>
            <a:chOff x="179831" y="0"/>
            <a:chExt cx="4752340" cy="1229995"/>
          </a:xfrm>
        </p:grpSpPr>
        <p:sp>
          <p:nvSpPr>
            <p:cNvPr id="5" name="object 5"/>
            <p:cNvSpPr/>
            <p:nvPr/>
          </p:nvSpPr>
          <p:spPr>
            <a:xfrm>
              <a:off x="3058667" y="62484"/>
              <a:ext cx="1872995" cy="9723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9831" y="0"/>
              <a:ext cx="3073908" cy="1229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21283" y="4117340"/>
            <a:ext cx="805434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Khoirun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Nisyak*,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A’yunil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Hisbiyah,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and Desi</a:t>
            </a:r>
            <a:r>
              <a:rPr dirty="0" sz="24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Phingkarsa</a:t>
            </a:r>
            <a:endParaRPr sz="24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Dept. of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Pharmacy,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Universitas Anwar Medika, Sidoarjo,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Indonesia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649" y="5687669"/>
            <a:ext cx="725424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Malang, 14 Oktober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International Conference on Organic and Applied</a:t>
            </a:r>
            <a:r>
              <a:rPr dirty="0" sz="2000" spc="-2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Chemistry  Universitas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Brawijaya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286003"/>
            <a:ext cx="674115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</a:rPr>
              <a:t>Charazterization </a:t>
            </a:r>
            <a:r>
              <a:rPr dirty="0" sz="2400">
                <a:solidFill>
                  <a:srgbClr val="FFFFFF"/>
                </a:solidFill>
              </a:rPr>
              <a:t>of </a:t>
            </a:r>
            <a:r>
              <a:rPr dirty="0" sz="2400" spc="-5">
                <a:solidFill>
                  <a:srgbClr val="FFFFFF"/>
                </a:solidFill>
              </a:rPr>
              <a:t>Reaction </a:t>
            </a:r>
            <a:r>
              <a:rPr dirty="0" sz="2400">
                <a:solidFill>
                  <a:srgbClr val="FFFFFF"/>
                </a:solidFill>
              </a:rPr>
              <a:t>Product </a:t>
            </a:r>
            <a:r>
              <a:rPr dirty="0" sz="2400" spc="-5">
                <a:solidFill>
                  <a:srgbClr val="FFFFFF"/>
                </a:solidFill>
              </a:rPr>
              <a:t>with</a:t>
            </a:r>
            <a:r>
              <a:rPr dirty="0" sz="2400" spc="5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GC-MS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6194" y="898715"/>
            <a:ext cx="9107805" cy="5959475"/>
            <a:chOff x="36194" y="898715"/>
            <a:chExt cx="9107805" cy="5959475"/>
          </a:xfrm>
        </p:grpSpPr>
        <p:sp>
          <p:nvSpPr>
            <p:cNvPr id="4" name="object 4"/>
            <p:cNvSpPr/>
            <p:nvPr/>
          </p:nvSpPr>
          <p:spPr>
            <a:xfrm>
              <a:off x="45719" y="908303"/>
              <a:ext cx="4526280" cy="4116704"/>
            </a:xfrm>
            <a:custGeom>
              <a:avLst/>
              <a:gdLst/>
              <a:ahLst/>
              <a:cxnLst/>
              <a:rect l="l" t="t" r="r" b="b"/>
              <a:pathLst>
                <a:path w="4526280" h="4116704">
                  <a:moveTo>
                    <a:pt x="4526280" y="0"/>
                  </a:moveTo>
                  <a:lnTo>
                    <a:pt x="0" y="0"/>
                  </a:lnTo>
                  <a:lnTo>
                    <a:pt x="0" y="4116324"/>
                  </a:lnTo>
                  <a:lnTo>
                    <a:pt x="4526280" y="4116324"/>
                  </a:lnTo>
                  <a:lnTo>
                    <a:pt x="4526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48641" y="1715143"/>
              <a:ext cx="8255" cy="621030"/>
            </a:xfrm>
            <a:custGeom>
              <a:avLst/>
              <a:gdLst/>
              <a:ahLst/>
              <a:cxnLst/>
              <a:rect l="l" t="t" r="r" b="b"/>
              <a:pathLst>
                <a:path w="8255" h="621030">
                  <a:moveTo>
                    <a:pt x="8259" y="0"/>
                  </a:moveTo>
                  <a:lnTo>
                    <a:pt x="0" y="0"/>
                  </a:lnTo>
                  <a:lnTo>
                    <a:pt x="0" y="620914"/>
                  </a:lnTo>
                  <a:lnTo>
                    <a:pt x="8259" y="620914"/>
                  </a:lnTo>
                  <a:lnTo>
                    <a:pt x="8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21798" y="1612874"/>
              <a:ext cx="60960" cy="118745"/>
            </a:xfrm>
            <a:custGeom>
              <a:avLst/>
              <a:gdLst/>
              <a:ahLst/>
              <a:cxnLst/>
              <a:rect l="l" t="t" r="r" b="b"/>
              <a:pathLst>
                <a:path w="60960" h="118744">
                  <a:moveTo>
                    <a:pt x="30973" y="0"/>
                  </a:moveTo>
                  <a:lnTo>
                    <a:pt x="48140" y="68316"/>
                  </a:lnTo>
                  <a:lnTo>
                    <a:pt x="56955" y="103398"/>
                  </a:lnTo>
                  <a:lnTo>
                    <a:pt x="60203" y="116322"/>
                  </a:lnTo>
                  <a:lnTo>
                    <a:pt x="60667" y="118169"/>
                  </a:lnTo>
                  <a:lnTo>
                    <a:pt x="50801" y="109636"/>
                  </a:lnTo>
                  <a:lnTo>
                    <a:pt x="44419" y="105255"/>
                  </a:lnTo>
                  <a:lnTo>
                    <a:pt x="38737" y="103640"/>
                  </a:lnTo>
                  <a:lnTo>
                    <a:pt x="30973" y="103410"/>
                  </a:lnTo>
                  <a:lnTo>
                    <a:pt x="20409" y="105716"/>
                  </a:lnTo>
                  <a:lnTo>
                    <a:pt x="10398" y="110789"/>
                  </a:lnTo>
                  <a:lnTo>
                    <a:pt x="2931" y="115863"/>
                  </a:lnTo>
                  <a:lnTo>
                    <a:pt x="0" y="118169"/>
                  </a:lnTo>
                  <a:lnTo>
                    <a:pt x="17906" y="49852"/>
                  </a:lnTo>
                  <a:lnTo>
                    <a:pt x="27101" y="14771"/>
                  </a:lnTo>
                  <a:lnTo>
                    <a:pt x="30489" y="1846"/>
                  </a:lnTo>
                  <a:lnTo>
                    <a:pt x="3097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21788" y="1612887"/>
              <a:ext cx="1049020" cy="1288415"/>
            </a:xfrm>
            <a:custGeom>
              <a:avLst/>
              <a:gdLst/>
              <a:ahLst/>
              <a:cxnLst/>
              <a:rect l="l" t="t" r="r" b="b"/>
              <a:pathLst>
                <a:path w="1049020" h="1288414">
                  <a:moveTo>
                    <a:pt x="60667" y="118160"/>
                  </a:moveTo>
                  <a:lnTo>
                    <a:pt x="56959" y="103403"/>
                  </a:lnTo>
                  <a:lnTo>
                    <a:pt x="30975" y="0"/>
                  </a:lnTo>
                  <a:lnTo>
                    <a:pt x="0" y="118160"/>
                  </a:lnTo>
                  <a:lnTo>
                    <a:pt x="2933" y="115862"/>
                  </a:lnTo>
                  <a:lnTo>
                    <a:pt x="10401" y="110782"/>
                  </a:lnTo>
                  <a:lnTo>
                    <a:pt x="20408" y="105714"/>
                  </a:lnTo>
                  <a:lnTo>
                    <a:pt x="30975" y="103403"/>
                  </a:lnTo>
                  <a:lnTo>
                    <a:pt x="38735" y="103632"/>
                  </a:lnTo>
                  <a:lnTo>
                    <a:pt x="44424" y="105244"/>
                  </a:lnTo>
                  <a:lnTo>
                    <a:pt x="50800" y="109626"/>
                  </a:lnTo>
                  <a:lnTo>
                    <a:pt x="60667" y="118160"/>
                  </a:lnTo>
                  <a:close/>
                </a:path>
                <a:path w="1049020" h="1288414">
                  <a:moveTo>
                    <a:pt x="1048461" y="1279880"/>
                  </a:moveTo>
                  <a:lnTo>
                    <a:pt x="407073" y="1279880"/>
                  </a:lnTo>
                  <a:lnTo>
                    <a:pt x="407073" y="1288148"/>
                  </a:lnTo>
                  <a:lnTo>
                    <a:pt x="1048461" y="1288148"/>
                  </a:lnTo>
                  <a:lnTo>
                    <a:pt x="1048461" y="1279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54331" y="2865900"/>
              <a:ext cx="118110" cy="60960"/>
            </a:xfrm>
            <a:custGeom>
              <a:avLst/>
              <a:gdLst/>
              <a:ahLst/>
              <a:cxnLst/>
              <a:rect l="l" t="t" r="r" b="b"/>
              <a:pathLst>
                <a:path w="118110" h="60960">
                  <a:moveTo>
                    <a:pt x="118090" y="30993"/>
                  </a:moveTo>
                  <a:lnTo>
                    <a:pt x="49819" y="48172"/>
                  </a:lnTo>
                  <a:lnTo>
                    <a:pt x="14761" y="56993"/>
                  </a:lnTo>
                  <a:lnTo>
                    <a:pt x="1845" y="60243"/>
                  </a:lnTo>
                  <a:lnTo>
                    <a:pt x="0" y="60708"/>
                  </a:lnTo>
                  <a:lnTo>
                    <a:pt x="8526" y="50834"/>
                  </a:lnTo>
                  <a:lnTo>
                    <a:pt x="12905" y="44448"/>
                  </a:lnTo>
                  <a:lnTo>
                    <a:pt x="14518" y="38763"/>
                  </a:lnTo>
                  <a:lnTo>
                    <a:pt x="14749" y="30993"/>
                  </a:lnTo>
                  <a:lnTo>
                    <a:pt x="12444" y="20422"/>
                  </a:lnTo>
                  <a:lnTo>
                    <a:pt x="7374" y="10404"/>
                  </a:lnTo>
                  <a:lnTo>
                    <a:pt x="2304" y="2933"/>
                  </a:lnTo>
                  <a:lnTo>
                    <a:pt x="0" y="0"/>
                  </a:lnTo>
                  <a:lnTo>
                    <a:pt x="68271" y="17918"/>
                  </a:lnTo>
                  <a:lnTo>
                    <a:pt x="103329" y="27119"/>
                  </a:lnTo>
                  <a:lnTo>
                    <a:pt x="116245" y="30509"/>
                  </a:lnTo>
                  <a:lnTo>
                    <a:pt x="118090" y="30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6510" y="2865907"/>
              <a:ext cx="2286000" cy="60960"/>
            </a:xfrm>
            <a:custGeom>
              <a:avLst/>
              <a:gdLst/>
              <a:ahLst/>
              <a:cxnLst/>
              <a:rect l="l" t="t" r="r" b="b"/>
              <a:pathLst>
                <a:path w="2286000" h="60960">
                  <a:moveTo>
                    <a:pt x="649998" y="4724"/>
                  </a:moveTo>
                  <a:lnTo>
                    <a:pt x="0" y="4724"/>
                  </a:lnTo>
                  <a:lnTo>
                    <a:pt x="0" y="12992"/>
                  </a:lnTo>
                  <a:lnTo>
                    <a:pt x="649998" y="12992"/>
                  </a:lnTo>
                  <a:lnTo>
                    <a:pt x="649998" y="4724"/>
                  </a:lnTo>
                  <a:close/>
                </a:path>
                <a:path w="2286000" h="60960">
                  <a:moveTo>
                    <a:pt x="2285911" y="30988"/>
                  </a:moveTo>
                  <a:lnTo>
                    <a:pt x="2167813" y="0"/>
                  </a:lnTo>
                  <a:lnTo>
                    <a:pt x="2170125" y="2933"/>
                  </a:lnTo>
                  <a:lnTo>
                    <a:pt x="2175192" y="10401"/>
                  </a:lnTo>
                  <a:lnTo>
                    <a:pt x="2180259" y="20421"/>
                  </a:lnTo>
                  <a:lnTo>
                    <a:pt x="2182558" y="30988"/>
                  </a:lnTo>
                  <a:lnTo>
                    <a:pt x="2182330" y="38760"/>
                  </a:lnTo>
                  <a:lnTo>
                    <a:pt x="2180717" y="44450"/>
                  </a:lnTo>
                  <a:lnTo>
                    <a:pt x="2176335" y="50838"/>
                  </a:lnTo>
                  <a:lnTo>
                    <a:pt x="2167813" y="60706"/>
                  </a:lnTo>
                  <a:lnTo>
                    <a:pt x="2285911" y="30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4311" y="2843762"/>
              <a:ext cx="118745" cy="60960"/>
            </a:xfrm>
            <a:custGeom>
              <a:avLst/>
              <a:gdLst/>
              <a:ahLst/>
              <a:cxnLst/>
              <a:rect l="l" t="t" r="r" b="b"/>
              <a:pathLst>
                <a:path w="118744" h="60960">
                  <a:moveTo>
                    <a:pt x="0" y="30993"/>
                  </a:moveTo>
                  <a:lnTo>
                    <a:pt x="68294" y="13075"/>
                  </a:lnTo>
                  <a:lnTo>
                    <a:pt x="103363" y="3874"/>
                  </a:lnTo>
                  <a:lnTo>
                    <a:pt x="116284" y="484"/>
                  </a:lnTo>
                  <a:lnTo>
                    <a:pt x="118130" y="0"/>
                  </a:lnTo>
                  <a:lnTo>
                    <a:pt x="109603" y="10280"/>
                  </a:lnTo>
                  <a:lnTo>
                    <a:pt x="105224" y="16935"/>
                  </a:lnTo>
                  <a:lnTo>
                    <a:pt x="103611" y="22871"/>
                  </a:lnTo>
                  <a:lnTo>
                    <a:pt x="103381" y="30993"/>
                  </a:lnTo>
                  <a:lnTo>
                    <a:pt x="105685" y="41115"/>
                  </a:lnTo>
                  <a:lnTo>
                    <a:pt x="110755" y="50721"/>
                  </a:lnTo>
                  <a:lnTo>
                    <a:pt x="115825" y="57891"/>
                  </a:lnTo>
                  <a:lnTo>
                    <a:pt x="118130" y="60708"/>
                  </a:lnTo>
                  <a:lnTo>
                    <a:pt x="49836" y="43529"/>
                  </a:lnTo>
                  <a:lnTo>
                    <a:pt x="14766" y="34707"/>
                  </a:lnTo>
                  <a:lnTo>
                    <a:pt x="1845" y="31457"/>
                  </a:lnTo>
                  <a:lnTo>
                    <a:pt x="0" y="30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84300" y="2843771"/>
              <a:ext cx="1250950" cy="1307465"/>
            </a:xfrm>
            <a:custGeom>
              <a:avLst/>
              <a:gdLst/>
              <a:ahLst/>
              <a:cxnLst/>
              <a:rect l="l" t="t" r="r" b="b"/>
              <a:pathLst>
                <a:path w="1250950" h="1307464">
                  <a:moveTo>
                    <a:pt x="118135" y="0"/>
                  </a:moveTo>
                  <a:lnTo>
                    <a:pt x="0" y="30988"/>
                  </a:lnTo>
                  <a:lnTo>
                    <a:pt x="118135" y="60706"/>
                  </a:lnTo>
                  <a:lnTo>
                    <a:pt x="115824" y="57886"/>
                  </a:lnTo>
                  <a:lnTo>
                    <a:pt x="110756" y="50723"/>
                  </a:lnTo>
                  <a:lnTo>
                    <a:pt x="105689" y="41109"/>
                  </a:lnTo>
                  <a:lnTo>
                    <a:pt x="103390" y="30988"/>
                  </a:lnTo>
                  <a:lnTo>
                    <a:pt x="103619" y="22872"/>
                  </a:lnTo>
                  <a:lnTo>
                    <a:pt x="105232" y="16929"/>
                  </a:lnTo>
                  <a:lnTo>
                    <a:pt x="109613" y="10274"/>
                  </a:lnTo>
                  <a:lnTo>
                    <a:pt x="118135" y="0"/>
                  </a:lnTo>
                  <a:close/>
                </a:path>
                <a:path w="1250950" h="1307464">
                  <a:moveTo>
                    <a:pt x="1250467" y="481114"/>
                  </a:moveTo>
                  <a:lnTo>
                    <a:pt x="1242212" y="481114"/>
                  </a:lnTo>
                  <a:lnTo>
                    <a:pt x="1242212" y="1306893"/>
                  </a:lnTo>
                  <a:lnTo>
                    <a:pt x="1250467" y="1306893"/>
                  </a:lnTo>
                  <a:lnTo>
                    <a:pt x="1250467" y="481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199674" y="4134748"/>
              <a:ext cx="60960" cy="118745"/>
            </a:xfrm>
            <a:custGeom>
              <a:avLst/>
              <a:gdLst/>
              <a:ahLst/>
              <a:cxnLst/>
              <a:rect l="l" t="t" r="r" b="b"/>
              <a:pathLst>
                <a:path w="60960" h="118745">
                  <a:moveTo>
                    <a:pt x="30973" y="118188"/>
                  </a:moveTo>
                  <a:lnTo>
                    <a:pt x="13066" y="49860"/>
                  </a:lnTo>
                  <a:lnTo>
                    <a:pt x="3871" y="14773"/>
                  </a:lnTo>
                  <a:lnTo>
                    <a:pt x="483" y="1846"/>
                  </a:lnTo>
                  <a:lnTo>
                    <a:pt x="0" y="0"/>
                  </a:lnTo>
                  <a:lnTo>
                    <a:pt x="10273" y="8515"/>
                  </a:lnTo>
                  <a:lnTo>
                    <a:pt x="16924" y="12888"/>
                  </a:lnTo>
                  <a:lnTo>
                    <a:pt x="22856" y="14499"/>
                  </a:lnTo>
                  <a:lnTo>
                    <a:pt x="30973" y="14729"/>
                  </a:lnTo>
                  <a:lnTo>
                    <a:pt x="41088" y="12427"/>
                  </a:lnTo>
                  <a:lnTo>
                    <a:pt x="50687" y="7364"/>
                  </a:lnTo>
                  <a:lnTo>
                    <a:pt x="57853" y="2301"/>
                  </a:lnTo>
                  <a:lnTo>
                    <a:pt x="60667" y="0"/>
                  </a:lnTo>
                  <a:lnTo>
                    <a:pt x="43500" y="68327"/>
                  </a:lnTo>
                  <a:lnTo>
                    <a:pt x="34684" y="103415"/>
                  </a:lnTo>
                  <a:lnTo>
                    <a:pt x="31437" y="116342"/>
                  </a:lnTo>
                  <a:lnTo>
                    <a:pt x="30973" y="1181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99665" y="2018944"/>
              <a:ext cx="945515" cy="2234565"/>
            </a:xfrm>
            <a:custGeom>
              <a:avLst/>
              <a:gdLst/>
              <a:ahLst/>
              <a:cxnLst/>
              <a:rect l="l" t="t" r="r" b="b"/>
              <a:pathLst>
                <a:path w="945514" h="2234565">
                  <a:moveTo>
                    <a:pt x="60667" y="2115807"/>
                  </a:moveTo>
                  <a:lnTo>
                    <a:pt x="57861" y="2118106"/>
                  </a:lnTo>
                  <a:lnTo>
                    <a:pt x="50685" y="2123173"/>
                  </a:lnTo>
                  <a:lnTo>
                    <a:pt x="41097" y="2128240"/>
                  </a:lnTo>
                  <a:lnTo>
                    <a:pt x="30975" y="2130539"/>
                  </a:lnTo>
                  <a:lnTo>
                    <a:pt x="22860" y="2130310"/>
                  </a:lnTo>
                  <a:lnTo>
                    <a:pt x="16929" y="2128697"/>
                  </a:lnTo>
                  <a:lnTo>
                    <a:pt x="10274" y="2124329"/>
                  </a:lnTo>
                  <a:lnTo>
                    <a:pt x="0" y="2115807"/>
                  </a:lnTo>
                  <a:lnTo>
                    <a:pt x="30975" y="2233993"/>
                  </a:lnTo>
                  <a:lnTo>
                    <a:pt x="56972" y="2130539"/>
                  </a:lnTo>
                  <a:lnTo>
                    <a:pt x="60667" y="2115807"/>
                  </a:lnTo>
                  <a:close/>
                </a:path>
                <a:path w="945514" h="2234565">
                  <a:moveTo>
                    <a:pt x="945222" y="5905"/>
                  </a:moveTo>
                  <a:lnTo>
                    <a:pt x="939317" y="0"/>
                  </a:lnTo>
                  <a:lnTo>
                    <a:pt x="337756" y="601967"/>
                  </a:lnTo>
                  <a:lnTo>
                    <a:pt x="343662" y="607872"/>
                  </a:lnTo>
                  <a:lnTo>
                    <a:pt x="945222" y="5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08905" y="1948884"/>
              <a:ext cx="105997" cy="1060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66046" y="1155646"/>
              <a:ext cx="2560163" cy="27124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51689" y="4342840"/>
              <a:ext cx="460861" cy="4170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871458" y="4889466"/>
              <a:ext cx="908149" cy="1041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88676" y="4202275"/>
              <a:ext cx="133350" cy="71120"/>
            </a:xfrm>
            <a:custGeom>
              <a:avLst/>
              <a:gdLst/>
              <a:ahLst/>
              <a:cxnLst/>
              <a:rect l="l" t="t" r="r" b="b"/>
              <a:pathLst>
                <a:path w="133350" h="71120">
                  <a:moveTo>
                    <a:pt x="39035" y="0"/>
                  </a:moveTo>
                  <a:lnTo>
                    <a:pt x="32742" y="0"/>
                  </a:lnTo>
                  <a:lnTo>
                    <a:pt x="25847" y="601"/>
                  </a:lnTo>
                  <a:lnTo>
                    <a:pt x="0" y="36287"/>
                  </a:lnTo>
                  <a:lnTo>
                    <a:pt x="30" y="42426"/>
                  </a:lnTo>
                  <a:lnTo>
                    <a:pt x="26253" y="70753"/>
                  </a:lnTo>
                  <a:lnTo>
                    <a:pt x="38642" y="70753"/>
                  </a:lnTo>
                  <a:lnTo>
                    <a:pt x="44148" y="69346"/>
                  </a:lnTo>
                  <a:lnTo>
                    <a:pt x="54374" y="63718"/>
                  </a:lnTo>
                  <a:lnTo>
                    <a:pt x="55064" y="63010"/>
                  </a:lnTo>
                  <a:lnTo>
                    <a:pt x="25958" y="63010"/>
                  </a:lnTo>
                  <a:lnTo>
                    <a:pt x="20452" y="60649"/>
                  </a:lnTo>
                  <a:lnTo>
                    <a:pt x="11602" y="51163"/>
                  </a:lnTo>
                  <a:lnTo>
                    <a:pt x="9341" y="44670"/>
                  </a:lnTo>
                  <a:lnTo>
                    <a:pt x="9341" y="26132"/>
                  </a:lnTo>
                  <a:lnTo>
                    <a:pt x="11602" y="18792"/>
                  </a:lnTo>
                  <a:lnTo>
                    <a:pt x="20845" y="9986"/>
                  </a:lnTo>
                  <a:lnTo>
                    <a:pt x="26351" y="7792"/>
                  </a:lnTo>
                  <a:lnTo>
                    <a:pt x="55099" y="7792"/>
                  </a:lnTo>
                  <a:lnTo>
                    <a:pt x="54866" y="7536"/>
                  </a:lnTo>
                  <a:lnTo>
                    <a:pt x="49753" y="4526"/>
                  </a:lnTo>
                  <a:lnTo>
                    <a:pt x="44738" y="1505"/>
                  </a:lnTo>
                  <a:lnTo>
                    <a:pt x="39035" y="0"/>
                  </a:lnTo>
                  <a:close/>
                </a:path>
                <a:path w="133350" h="71120">
                  <a:moveTo>
                    <a:pt x="55099" y="7792"/>
                  </a:moveTo>
                  <a:lnTo>
                    <a:pt x="37265" y="7792"/>
                  </a:lnTo>
                  <a:lnTo>
                    <a:pt x="41395" y="8934"/>
                  </a:lnTo>
                  <a:lnTo>
                    <a:pt x="44935" y="11216"/>
                  </a:lnTo>
                  <a:lnTo>
                    <a:pt x="48573" y="13499"/>
                  </a:lnTo>
                  <a:lnTo>
                    <a:pt x="51326" y="16716"/>
                  </a:lnTo>
                  <a:lnTo>
                    <a:pt x="55063" y="25021"/>
                  </a:lnTo>
                  <a:lnTo>
                    <a:pt x="56046" y="29881"/>
                  </a:lnTo>
                  <a:lnTo>
                    <a:pt x="56046" y="44247"/>
                  </a:lnTo>
                  <a:lnTo>
                    <a:pt x="53883" y="51045"/>
                  </a:lnTo>
                  <a:lnTo>
                    <a:pt x="45033" y="60619"/>
                  </a:lnTo>
                  <a:lnTo>
                    <a:pt x="39429" y="63010"/>
                  </a:lnTo>
                  <a:lnTo>
                    <a:pt x="55064" y="63010"/>
                  </a:lnTo>
                  <a:lnTo>
                    <a:pt x="58406" y="59576"/>
                  </a:lnTo>
                  <a:lnTo>
                    <a:pt x="61159" y="54105"/>
                  </a:lnTo>
                  <a:lnTo>
                    <a:pt x="64010" y="48635"/>
                  </a:lnTo>
                  <a:lnTo>
                    <a:pt x="65387" y="42426"/>
                  </a:lnTo>
                  <a:lnTo>
                    <a:pt x="65294" y="28239"/>
                  </a:lnTo>
                  <a:lnTo>
                    <a:pt x="64010" y="22531"/>
                  </a:lnTo>
                  <a:lnTo>
                    <a:pt x="58701" y="11748"/>
                  </a:lnTo>
                  <a:lnTo>
                    <a:pt x="55099" y="7792"/>
                  </a:lnTo>
                  <a:close/>
                </a:path>
                <a:path w="133350" h="71120">
                  <a:moveTo>
                    <a:pt x="88592" y="1210"/>
                  </a:moveTo>
                  <a:lnTo>
                    <a:pt x="79546" y="1210"/>
                  </a:lnTo>
                  <a:lnTo>
                    <a:pt x="79546" y="69592"/>
                  </a:lnTo>
                  <a:lnTo>
                    <a:pt x="88592" y="69592"/>
                  </a:lnTo>
                  <a:lnTo>
                    <a:pt x="88592" y="37359"/>
                  </a:lnTo>
                  <a:lnTo>
                    <a:pt x="133134" y="37359"/>
                  </a:lnTo>
                  <a:lnTo>
                    <a:pt x="133134" y="29291"/>
                  </a:lnTo>
                  <a:lnTo>
                    <a:pt x="88592" y="29291"/>
                  </a:lnTo>
                  <a:lnTo>
                    <a:pt x="88592" y="1210"/>
                  </a:lnTo>
                  <a:close/>
                </a:path>
                <a:path w="133350" h="71120">
                  <a:moveTo>
                    <a:pt x="133134" y="37359"/>
                  </a:moveTo>
                  <a:lnTo>
                    <a:pt x="124088" y="37359"/>
                  </a:lnTo>
                  <a:lnTo>
                    <a:pt x="124088" y="69592"/>
                  </a:lnTo>
                  <a:lnTo>
                    <a:pt x="133134" y="69592"/>
                  </a:lnTo>
                  <a:lnTo>
                    <a:pt x="133134" y="37359"/>
                  </a:lnTo>
                  <a:close/>
                </a:path>
                <a:path w="133350" h="71120">
                  <a:moveTo>
                    <a:pt x="133134" y="1210"/>
                  </a:moveTo>
                  <a:lnTo>
                    <a:pt x="124088" y="1210"/>
                  </a:lnTo>
                  <a:lnTo>
                    <a:pt x="124088" y="29291"/>
                  </a:lnTo>
                  <a:lnTo>
                    <a:pt x="133134" y="29291"/>
                  </a:lnTo>
                  <a:lnTo>
                    <a:pt x="133134" y="1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88160" y="3838607"/>
              <a:ext cx="457200" cy="563245"/>
            </a:xfrm>
            <a:custGeom>
              <a:avLst/>
              <a:gdLst/>
              <a:ahLst/>
              <a:cxnLst/>
              <a:rect l="l" t="t" r="r" b="b"/>
              <a:pathLst>
                <a:path w="457200" h="563245">
                  <a:moveTo>
                    <a:pt x="289524" y="312149"/>
                  </a:moveTo>
                  <a:lnTo>
                    <a:pt x="289524" y="144833"/>
                  </a:lnTo>
                </a:path>
                <a:path w="457200" h="563245">
                  <a:moveTo>
                    <a:pt x="289524" y="144833"/>
                  </a:moveTo>
                  <a:lnTo>
                    <a:pt x="373082" y="0"/>
                  </a:lnTo>
                </a:path>
                <a:path w="457200" h="563245">
                  <a:moveTo>
                    <a:pt x="289524" y="144833"/>
                  </a:moveTo>
                  <a:lnTo>
                    <a:pt x="456660" y="144833"/>
                  </a:lnTo>
                </a:path>
                <a:path w="457200" h="563245">
                  <a:moveTo>
                    <a:pt x="289524" y="144833"/>
                  </a:moveTo>
                  <a:lnTo>
                    <a:pt x="144757" y="61200"/>
                  </a:lnTo>
                </a:path>
                <a:path w="457200" h="563245">
                  <a:moveTo>
                    <a:pt x="144757" y="61200"/>
                  </a:moveTo>
                  <a:lnTo>
                    <a:pt x="0" y="144833"/>
                  </a:lnTo>
                </a:path>
                <a:path w="457200" h="563245">
                  <a:moveTo>
                    <a:pt x="0" y="144833"/>
                  </a:moveTo>
                  <a:lnTo>
                    <a:pt x="0" y="312149"/>
                  </a:lnTo>
                </a:path>
                <a:path w="457200" h="563245">
                  <a:moveTo>
                    <a:pt x="0" y="312149"/>
                  </a:moveTo>
                  <a:lnTo>
                    <a:pt x="144757" y="395783"/>
                  </a:lnTo>
                </a:path>
                <a:path w="457200" h="563245">
                  <a:moveTo>
                    <a:pt x="144757" y="395783"/>
                  </a:moveTo>
                  <a:lnTo>
                    <a:pt x="144757" y="563049"/>
                  </a:lnTo>
                </a:path>
                <a:path w="457200" h="563245">
                  <a:moveTo>
                    <a:pt x="289524" y="312149"/>
                  </a:moveTo>
                  <a:lnTo>
                    <a:pt x="144757" y="395783"/>
                  </a:lnTo>
                </a:path>
                <a:path w="457200" h="563245">
                  <a:moveTo>
                    <a:pt x="144757" y="61200"/>
                  </a:moveTo>
                  <a:lnTo>
                    <a:pt x="76763" y="228594"/>
                  </a:lnTo>
                </a:path>
                <a:path w="457200" h="563245">
                  <a:moveTo>
                    <a:pt x="144757" y="395783"/>
                  </a:moveTo>
                  <a:lnTo>
                    <a:pt x="76763" y="228594"/>
                  </a:lnTo>
                </a:path>
                <a:path w="457200" h="563245">
                  <a:moveTo>
                    <a:pt x="289524" y="312149"/>
                  </a:moveTo>
                  <a:lnTo>
                    <a:pt x="384980" y="367298"/>
                  </a:lnTo>
                </a:path>
              </a:pathLst>
            </a:custGeom>
            <a:ln w="8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04427" y="4495051"/>
              <a:ext cx="1074017" cy="1041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82475" y="2621199"/>
              <a:ext cx="133350" cy="71120"/>
            </a:xfrm>
            <a:custGeom>
              <a:avLst/>
              <a:gdLst/>
              <a:ahLst/>
              <a:cxnLst/>
              <a:rect l="l" t="t" r="r" b="b"/>
              <a:pathLst>
                <a:path w="133350" h="71119">
                  <a:moveTo>
                    <a:pt x="39035" y="0"/>
                  </a:moveTo>
                  <a:lnTo>
                    <a:pt x="32723" y="0"/>
                  </a:lnTo>
                  <a:lnTo>
                    <a:pt x="25829" y="593"/>
                  </a:lnTo>
                  <a:lnTo>
                    <a:pt x="0" y="36306"/>
                  </a:lnTo>
                  <a:lnTo>
                    <a:pt x="22" y="42407"/>
                  </a:lnTo>
                  <a:lnTo>
                    <a:pt x="26243" y="70744"/>
                  </a:lnTo>
                  <a:lnTo>
                    <a:pt x="38613" y="70744"/>
                  </a:lnTo>
                  <a:lnTo>
                    <a:pt x="44148" y="69366"/>
                  </a:lnTo>
                  <a:lnTo>
                    <a:pt x="54404" y="63659"/>
                  </a:lnTo>
                  <a:lnTo>
                    <a:pt x="55064" y="62971"/>
                  </a:lnTo>
                  <a:lnTo>
                    <a:pt x="25948" y="62971"/>
                  </a:lnTo>
                  <a:lnTo>
                    <a:pt x="20393" y="60609"/>
                  </a:lnTo>
                  <a:lnTo>
                    <a:pt x="11543" y="51163"/>
                  </a:lnTo>
                  <a:lnTo>
                    <a:pt x="9321" y="44670"/>
                  </a:lnTo>
                  <a:lnTo>
                    <a:pt x="9321" y="26073"/>
                  </a:lnTo>
                  <a:lnTo>
                    <a:pt x="11632" y="18792"/>
                  </a:lnTo>
                  <a:lnTo>
                    <a:pt x="20865" y="9937"/>
                  </a:lnTo>
                  <a:lnTo>
                    <a:pt x="26371" y="7772"/>
                  </a:lnTo>
                  <a:lnTo>
                    <a:pt x="55116" y="7772"/>
                  </a:lnTo>
                  <a:lnTo>
                    <a:pt x="54846" y="7477"/>
                  </a:lnTo>
                  <a:lnTo>
                    <a:pt x="49783" y="4526"/>
                  </a:lnTo>
                  <a:lnTo>
                    <a:pt x="44719" y="1475"/>
                  </a:lnTo>
                  <a:lnTo>
                    <a:pt x="39035" y="0"/>
                  </a:lnTo>
                  <a:close/>
                </a:path>
                <a:path w="133350" h="71119">
                  <a:moveTo>
                    <a:pt x="55116" y="7772"/>
                  </a:moveTo>
                  <a:lnTo>
                    <a:pt x="37275" y="7772"/>
                  </a:lnTo>
                  <a:lnTo>
                    <a:pt x="41336" y="8953"/>
                  </a:lnTo>
                  <a:lnTo>
                    <a:pt x="48583" y="13479"/>
                  </a:lnTo>
                  <a:lnTo>
                    <a:pt x="51326" y="16726"/>
                  </a:lnTo>
                  <a:lnTo>
                    <a:pt x="55092" y="24991"/>
                  </a:lnTo>
                  <a:lnTo>
                    <a:pt x="56036" y="29911"/>
                  </a:lnTo>
                  <a:lnTo>
                    <a:pt x="56036" y="44276"/>
                  </a:lnTo>
                  <a:lnTo>
                    <a:pt x="53834" y="51065"/>
                  </a:lnTo>
                  <a:lnTo>
                    <a:pt x="49438" y="55788"/>
                  </a:lnTo>
                  <a:lnTo>
                    <a:pt x="45043" y="60609"/>
                  </a:lnTo>
                  <a:lnTo>
                    <a:pt x="39439" y="62971"/>
                  </a:lnTo>
                  <a:lnTo>
                    <a:pt x="55064" y="62971"/>
                  </a:lnTo>
                  <a:lnTo>
                    <a:pt x="58366" y="59527"/>
                  </a:lnTo>
                  <a:lnTo>
                    <a:pt x="61159" y="54115"/>
                  </a:lnTo>
                  <a:lnTo>
                    <a:pt x="63951" y="48605"/>
                  </a:lnTo>
                  <a:lnTo>
                    <a:pt x="65358" y="42407"/>
                  </a:lnTo>
                  <a:lnTo>
                    <a:pt x="65269" y="28224"/>
                  </a:lnTo>
                  <a:lnTo>
                    <a:pt x="64030" y="22531"/>
                  </a:lnTo>
                  <a:lnTo>
                    <a:pt x="58711" y="11708"/>
                  </a:lnTo>
                  <a:lnTo>
                    <a:pt x="55116" y="7772"/>
                  </a:lnTo>
                  <a:close/>
                </a:path>
                <a:path w="133350" h="71119">
                  <a:moveTo>
                    <a:pt x="88563" y="1180"/>
                  </a:moveTo>
                  <a:lnTo>
                    <a:pt x="79526" y="1180"/>
                  </a:lnTo>
                  <a:lnTo>
                    <a:pt x="79526" y="69563"/>
                  </a:lnTo>
                  <a:lnTo>
                    <a:pt x="88563" y="69563"/>
                  </a:lnTo>
                  <a:lnTo>
                    <a:pt x="88563" y="37389"/>
                  </a:lnTo>
                  <a:lnTo>
                    <a:pt x="133125" y="37389"/>
                  </a:lnTo>
                  <a:lnTo>
                    <a:pt x="133125" y="29320"/>
                  </a:lnTo>
                  <a:lnTo>
                    <a:pt x="88563" y="29320"/>
                  </a:lnTo>
                  <a:lnTo>
                    <a:pt x="88563" y="1180"/>
                  </a:lnTo>
                  <a:close/>
                </a:path>
                <a:path w="133350" h="71119">
                  <a:moveTo>
                    <a:pt x="133125" y="37389"/>
                  </a:moveTo>
                  <a:lnTo>
                    <a:pt x="124088" y="37389"/>
                  </a:lnTo>
                  <a:lnTo>
                    <a:pt x="124088" y="69563"/>
                  </a:lnTo>
                  <a:lnTo>
                    <a:pt x="133125" y="69563"/>
                  </a:lnTo>
                  <a:lnTo>
                    <a:pt x="133125" y="37389"/>
                  </a:lnTo>
                  <a:close/>
                </a:path>
                <a:path w="133350" h="71119">
                  <a:moveTo>
                    <a:pt x="133125" y="1180"/>
                  </a:moveTo>
                  <a:lnTo>
                    <a:pt x="124088" y="1180"/>
                  </a:lnTo>
                  <a:lnTo>
                    <a:pt x="124088" y="29320"/>
                  </a:lnTo>
                  <a:lnTo>
                    <a:pt x="133125" y="29320"/>
                  </a:lnTo>
                  <a:lnTo>
                    <a:pt x="133125" y="1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1939" y="2736908"/>
              <a:ext cx="289560" cy="251460"/>
            </a:xfrm>
            <a:custGeom>
              <a:avLst/>
              <a:gdLst/>
              <a:ahLst/>
              <a:cxnLst/>
              <a:rect l="l" t="t" r="r" b="b"/>
              <a:pathLst>
                <a:path w="289559" h="251460">
                  <a:moveTo>
                    <a:pt x="289524" y="0"/>
                  </a:moveTo>
                  <a:lnTo>
                    <a:pt x="289524" y="167266"/>
                  </a:lnTo>
                </a:path>
                <a:path w="289559" h="251460">
                  <a:moveTo>
                    <a:pt x="289524" y="167266"/>
                  </a:moveTo>
                  <a:lnTo>
                    <a:pt x="144767" y="250900"/>
                  </a:lnTo>
                </a:path>
                <a:path w="289559" h="251460">
                  <a:moveTo>
                    <a:pt x="144767" y="250900"/>
                  </a:moveTo>
                  <a:lnTo>
                    <a:pt x="0" y="167266"/>
                  </a:lnTo>
                </a:path>
              </a:pathLst>
            </a:custGeom>
            <a:ln w="8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81939" y="273690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-4129" y="4624"/>
                  </a:moveTo>
                  <a:lnTo>
                    <a:pt x="4129" y="4624"/>
                  </a:lnTo>
                </a:path>
              </a:pathLst>
            </a:custGeom>
            <a:ln w="9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81939" y="280637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28533"/>
                  </a:moveTo>
                  <a:lnTo>
                    <a:pt x="0" y="0"/>
                  </a:lnTo>
                </a:path>
              </a:pathLst>
            </a:custGeom>
            <a:ln w="8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81939" y="289512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-4129" y="4526"/>
                  </a:moveTo>
                  <a:lnTo>
                    <a:pt x="4129" y="4526"/>
                  </a:lnTo>
                </a:path>
              </a:pathLst>
            </a:custGeom>
            <a:ln w="9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13946" y="2486008"/>
              <a:ext cx="450215" cy="502284"/>
            </a:xfrm>
            <a:custGeom>
              <a:avLst/>
              <a:gdLst/>
              <a:ahLst/>
              <a:cxnLst/>
              <a:rect l="l" t="t" r="r" b="b"/>
              <a:pathLst>
                <a:path w="450215" h="502285">
                  <a:moveTo>
                    <a:pt x="67993" y="250900"/>
                  </a:moveTo>
                  <a:lnTo>
                    <a:pt x="212760" y="167266"/>
                  </a:lnTo>
                </a:path>
                <a:path w="450215" h="502285">
                  <a:moveTo>
                    <a:pt x="357517" y="250900"/>
                  </a:moveTo>
                  <a:lnTo>
                    <a:pt x="212760" y="167266"/>
                  </a:lnTo>
                </a:path>
                <a:path w="450215" h="502285">
                  <a:moveTo>
                    <a:pt x="212760" y="167266"/>
                  </a:moveTo>
                  <a:lnTo>
                    <a:pt x="144757" y="334632"/>
                  </a:lnTo>
                </a:path>
                <a:path w="450215" h="502285">
                  <a:moveTo>
                    <a:pt x="212760" y="501800"/>
                  </a:moveTo>
                  <a:lnTo>
                    <a:pt x="144757" y="334632"/>
                  </a:lnTo>
                </a:path>
                <a:path w="450215" h="502285">
                  <a:moveTo>
                    <a:pt x="144757" y="334632"/>
                  </a:moveTo>
                  <a:lnTo>
                    <a:pt x="0" y="418265"/>
                  </a:lnTo>
                </a:path>
                <a:path w="450215" h="502285">
                  <a:moveTo>
                    <a:pt x="144757" y="334632"/>
                  </a:moveTo>
                  <a:lnTo>
                    <a:pt x="0" y="250998"/>
                  </a:lnTo>
                </a:path>
                <a:path w="450215" h="502285">
                  <a:moveTo>
                    <a:pt x="212760" y="167266"/>
                  </a:moveTo>
                  <a:lnTo>
                    <a:pt x="212760" y="0"/>
                  </a:lnTo>
                </a:path>
                <a:path w="450215" h="502285">
                  <a:moveTo>
                    <a:pt x="357517" y="250900"/>
                  </a:moveTo>
                  <a:lnTo>
                    <a:pt x="450112" y="197473"/>
                  </a:lnTo>
                </a:path>
              </a:pathLst>
            </a:custGeom>
            <a:ln w="8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9657" y="3107945"/>
              <a:ext cx="1052252" cy="1040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32541" y="1218617"/>
              <a:ext cx="1246296" cy="2415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851989" y="950694"/>
              <a:ext cx="1030173" cy="1040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327191" y="1380767"/>
              <a:ext cx="627380" cy="645795"/>
            </a:xfrm>
            <a:custGeom>
              <a:avLst/>
              <a:gdLst/>
              <a:ahLst/>
              <a:cxnLst/>
              <a:rect l="l" t="t" r="r" b="b"/>
              <a:pathLst>
                <a:path w="627379" h="645794">
                  <a:moveTo>
                    <a:pt x="98228" y="486353"/>
                  </a:moveTo>
                  <a:lnTo>
                    <a:pt x="0" y="350965"/>
                  </a:lnTo>
                </a:path>
                <a:path w="627379" h="645794">
                  <a:moveTo>
                    <a:pt x="0" y="350965"/>
                  </a:moveTo>
                  <a:lnTo>
                    <a:pt x="98228" y="215675"/>
                  </a:lnTo>
                </a:path>
                <a:path w="627379" h="645794">
                  <a:moveTo>
                    <a:pt x="98228" y="215675"/>
                  </a:moveTo>
                  <a:lnTo>
                    <a:pt x="257223" y="267331"/>
                  </a:lnTo>
                </a:path>
                <a:path w="627379" h="645794">
                  <a:moveTo>
                    <a:pt x="257223" y="267331"/>
                  </a:moveTo>
                  <a:lnTo>
                    <a:pt x="387900" y="163036"/>
                  </a:lnTo>
                </a:path>
                <a:path w="627379" h="645794">
                  <a:moveTo>
                    <a:pt x="514349" y="191963"/>
                  </a:moveTo>
                  <a:lnTo>
                    <a:pt x="550828" y="200326"/>
                  </a:lnTo>
                </a:path>
                <a:path w="627379" h="645794">
                  <a:moveTo>
                    <a:pt x="387900" y="163036"/>
                  </a:moveTo>
                  <a:lnTo>
                    <a:pt x="463415" y="180353"/>
                  </a:lnTo>
                </a:path>
                <a:path w="627379" h="645794">
                  <a:moveTo>
                    <a:pt x="589962" y="281500"/>
                  </a:moveTo>
                  <a:lnTo>
                    <a:pt x="623394" y="350965"/>
                  </a:lnTo>
                </a:path>
                <a:path w="627379" h="645794">
                  <a:moveTo>
                    <a:pt x="550828" y="200326"/>
                  </a:moveTo>
                  <a:lnTo>
                    <a:pt x="567249" y="234370"/>
                  </a:lnTo>
                </a:path>
                <a:path w="627379" h="645794">
                  <a:moveTo>
                    <a:pt x="623394" y="350965"/>
                  </a:moveTo>
                  <a:lnTo>
                    <a:pt x="550828" y="501702"/>
                  </a:lnTo>
                </a:path>
                <a:path w="627379" h="645794">
                  <a:moveTo>
                    <a:pt x="550828" y="501702"/>
                  </a:moveTo>
                  <a:lnTo>
                    <a:pt x="387900" y="538894"/>
                  </a:lnTo>
                </a:path>
                <a:path w="627379" h="645794">
                  <a:moveTo>
                    <a:pt x="387900" y="538894"/>
                  </a:moveTo>
                  <a:lnTo>
                    <a:pt x="257223" y="434598"/>
                  </a:lnTo>
                </a:path>
                <a:path w="627379" h="645794">
                  <a:moveTo>
                    <a:pt x="98228" y="486353"/>
                  </a:moveTo>
                  <a:lnTo>
                    <a:pt x="257223" y="434598"/>
                  </a:lnTo>
                </a:path>
                <a:path w="627379" h="645794">
                  <a:moveTo>
                    <a:pt x="257223" y="267331"/>
                  </a:moveTo>
                  <a:lnTo>
                    <a:pt x="257223" y="434598"/>
                  </a:lnTo>
                </a:path>
                <a:path w="627379" h="645794">
                  <a:moveTo>
                    <a:pt x="257223" y="267331"/>
                  </a:moveTo>
                  <a:lnTo>
                    <a:pt x="471773" y="299899"/>
                  </a:lnTo>
                </a:path>
                <a:path w="627379" h="645794">
                  <a:moveTo>
                    <a:pt x="550828" y="501702"/>
                  </a:moveTo>
                  <a:lnTo>
                    <a:pt x="471773" y="299899"/>
                  </a:lnTo>
                </a:path>
                <a:path w="627379" h="645794">
                  <a:moveTo>
                    <a:pt x="471773" y="299899"/>
                  </a:moveTo>
                  <a:lnTo>
                    <a:pt x="496748" y="134502"/>
                  </a:lnTo>
                </a:path>
                <a:path w="627379" h="645794">
                  <a:moveTo>
                    <a:pt x="471773" y="299899"/>
                  </a:moveTo>
                  <a:lnTo>
                    <a:pt x="627327" y="238896"/>
                  </a:lnTo>
                </a:path>
                <a:path w="627379" h="645794">
                  <a:moveTo>
                    <a:pt x="387900" y="163036"/>
                  </a:moveTo>
                  <a:lnTo>
                    <a:pt x="350732" y="0"/>
                  </a:lnTo>
                </a:path>
                <a:path w="627379" h="645794">
                  <a:moveTo>
                    <a:pt x="98228" y="486353"/>
                  </a:moveTo>
                  <a:lnTo>
                    <a:pt x="46607" y="645355"/>
                  </a:lnTo>
                </a:path>
              </a:pathLst>
            </a:custGeom>
            <a:ln w="8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307821" y="2142914"/>
              <a:ext cx="978650" cy="1040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454230" y="2635662"/>
              <a:ext cx="723900" cy="502284"/>
            </a:xfrm>
            <a:custGeom>
              <a:avLst/>
              <a:gdLst/>
              <a:ahLst/>
              <a:cxnLst/>
              <a:rect l="l" t="t" r="r" b="b"/>
              <a:pathLst>
                <a:path w="723900" h="502285">
                  <a:moveTo>
                    <a:pt x="144737" y="83633"/>
                  </a:moveTo>
                  <a:lnTo>
                    <a:pt x="289573" y="0"/>
                  </a:lnTo>
                </a:path>
                <a:path w="723900" h="502285">
                  <a:moveTo>
                    <a:pt x="174825" y="101048"/>
                  </a:moveTo>
                  <a:lnTo>
                    <a:pt x="289573" y="34830"/>
                  </a:lnTo>
                </a:path>
                <a:path w="723900" h="502285">
                  <a:moveTo>
                    <a:pt x="289573" y="0"/>
                  </a:moveTo>
                  <a:lnTo>
                    <a:pt x="434310" y="83633"/>
                  </a:lnTo>
                </a:path>
                <a:path w="723900" h="502285">
                  <a:moveTo>
                    <a:pt x="434310" y="83633"/>
                  </a:moveTo>
                  <a:lnTo>
                    <a:pt x="434310" y="250900"/>
                  </a:lnTo>
                </a:path>
                <a:path w="723900" h="502285">
                  <a:moveTo>
                    <a:pt x="434310" y="250900"/>
                  </a:moveTo>
                  <a:lnTo>
                    <a:pt x="289573" y="334533"/>
                  </a:lnTo>
                </a:path>
                <a:path w="723900" h="502285">
                  <a:moveTo>
                    <a:pt x="289573" y="334533"/>
                  </a:moveTo>
                  <a:lnTo>
                    <a:pt x="144737" y="250900"/>
                  </a:lnTo>
                </a:path>
                <a:path w="723900" h="502285">
                  <a:moveTo>
                    <a:pt x="144737" y="83633"/>
                  </a:moveTo>
                  <a:lnTo>
                    <a:pt x="144737" y="250900"/>
                  </a:lnTo>
                </a:path>
                <a:path w="723900" h="502285">
                  <a:moveTo>
                    <a:pt x="579048" y="334533"/>
                  </a:moveTo>
                  <a:lnTo>
                    <a:pt x="579048" y="501800"/>
                  </a:lnTo>
                </a:path>
                <a:path w="723900" h="502285">
                  <a:moveTo>
                    <a:pt x="579048" y="334533"/>
                  </a:moveTo>
                  <a:lnTo>
                    <a:pt x="723786" y="250900"/>
                  </a:lnTo>
                </a:path>
                <a:path w="723900" h="502285">
                  <a:moveTo>
                    <a:pt x="434310" y="250900"/>
                  </a:moveTo>
                  <a:lnTo>
                    <a:pt x="579048" y="334533"/>
                  </a:lnTo>
                </a:path>
                <a:path w="723900" h="502285">
                  <a:moveTo>
                    <a:pt x="464399" y="233583"/>
                  </a:moveTo>
                  <a:lnTo>
                    <a:pt x="579048" y="299801"/>
                  </a:lnTo>
                </a:path>
                <a:path w="723900" h="502285">
                  <a:moveTo>
                    <a:pt x="144737" y="83633"/>
                  </a:moveTo>
                  <a:lnTo>
                    <a:pt x="0" y="0"/>
                  </a:lnTo>
                </a:path>
              </a:pathLst>
            </a:custGeom>
            <a:ln w="8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276160" y="3208798"/>
              <a:ext cx="1269698" cy="1040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937704" y="4089694"/>
              <a:ext cx="65289" cy="707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792869" y="3838804"/>
              <a:ext cx="65405" cy="71120"/>
            </a:xfrm>
            <a:custGeom>
              <a:avLst/>
              <a:gdLst/>
              <a:ahLst/>
              <a:cxnLst/>
              <a:rect l="l" t="t" r="r" b="b"/>
              <a:pathLst>
                <a:path w="65404" h="71120">
                  <a:moveTo>
                    <a:pt x="39035" y="0"/>
                  </a:moveTo>
                  <a:lnTo>
                    <a:pt x="32742" y="0"/>
                  </a:lnTo>
                  <a:lnTo>
                    <a:pt x="25847" y="593"/>
                  </a:lnTo>
                  <a:lnTo>
                    <a:pt x="0" y="36306"/>
                  </a:lnTo>
                  <a:lnTo>
                    <a:pt x="24" y="42407"/>
                  </a:lnTo>
                  <a:lnTo>
                    <a:pt x="26253" y="70744"/>
                  </a:lnTo>
                  <a:lnTo>
                    <a:pt x="38642" y="70744"/>
                  </a:lnTo>
                  <a:lnTo>
                    <a:pt x="44148" y="69366"/>
                  </a:lnTo>
                  <a:lnTo>
                    <a:pt x="49261" y="66513"/>
                  </a:lnTo>
                  <a:lnTo>
                    <a:pt x="54473" y="63659"/>
                  </a:lnTo>
                  <a:lnTo>
                    <a:pt x="55128" y="62971"/>
                  </a:lnTo>
                  <a:lnTo>
                    <a:pt x="25958" y="62971"/>
                  </a:lnTo>
                  <a:lnTo>
                    <a:pt x="20452" y="60609"/>
                  </a:lnTo>
                  <a:lnTo>
                    <a:pt x="11602" y="51163"/>
                  </a:lnTo>
                  <a:lnTo>
                    <a:pt x="9341" y="44670"/>
                  </a:lnTo>
                  <a:lnTo>
                    <a:pt x="9341" y="26073"/>
                  </a:lnTo>
                  <a:lnTo>
                    <a:pt x="11700" y="18792"/>
                  </a:lnTo>
                  <a:lnTo>
                    <a:pt x="16322" y="14365"/>
                  </a:lnTo>
                  <a:lnTo>
                    <a:pt x="20845" y="9937"/>
                  </a:lnTo>
                  <a:lnTo>
                    <a:pt x="26351" y="7772"/>
                  </a:lnTo>
                  <a:lnTo>
                    <a:pt x="55134" y="7772"/>
                  </a:lnTo>
                  <a:lnTo>
                    <a:pt x="54866" y="7477"/>
                  </a:lnTo>
                  <a:lnTo>
                    <a:pt x="44738" y="1475"/>
                  </a:lnTo>
                  <a:lnTo>
                    <a:pt x="39035" y="0"/>
                  </a:lnTo>
                  <a:close/>
                </a:path>
                <a:path w="65404" h="71120">
                  <a:moveTo>
                    <a:pt x="55134" y="7772"/>
                  </a:moveTo>
                  <a:lnTo>
                    <a:pt x="37265" y="7772"/>
                  </a:lnTo>
                  <a:lnTo>
                    <a:pt x="41395" y="8953"/>
                  </a:lnTo>
                  <a:lnTo>
                    <a:pt x="45033" y="11216"/>
                  </a:lnTo>
                  <a:lnTo>
                    <a:pt x="48573" y="13479"/>
                  </a:lnTo>
                  <a:lnTo>
                    <a:pt x="51326" y="16726"/>
                  </a:lnTo>
                  <a:lnTo>
                    <a:pt x="53306" y="21092"/>
                  </a:lnTo>
                  <a:lnTo>
                    <a:pt x="55161" y="24991"/>
                  </a:lnTo>
                  <a:lnTo>
                    <a:pt x="55816" y="28632"/>
                  </a:lnTo>
                  <a:lnTo>
                    <a:pt x="55921" y="44670"/>
                  </a:lnTo>
                  <a:lnTo>
                    <a:pt x="53883" y="51065"/>
                  </a:lnTo>
                  <a:lnTo>
                    <a:pt x="49458" y="55788"/>
                  </a:lnTo>
                  <a:lnTo>
                    <a:pt x="45033" y="60609"/>
                  </a:lnTo>
                  <a:lnTo>
                    <a:pt x="39429" y="62971"/>
                  </a:lnTo>
                  <a:lnTo>
                    <a:pt x="55128" y="62971"/>
                  </a:lnTo>
                  <a:lnTo>
                    <a:pt x="58406" y="59527"/>
                  </a:lnTo>
                  <a:lnTo>
                    <a:pt x="61159" y="54115"/>
                  </a:lnTo>
                  <a:lnTo>
                    <a:pt x="64010" y="48605"/>
                  </a:lnTo>
                  <a:lnTo>
                    <a:pt x="65387" y="42407"/>
                  </a:lnTo>
                  <a:lnTo>
                    <a:pt x="65295" y="28224"/>
                  </a:lnTo>
                  <a:lnTo>
                    <a:pt x="64010" y="22531"/>
                  </a:lnTo>
                  <a:lnTo>
                    <a:pt x="58701" y="11708"/>
                  </a:lnTo>
                  <a:lnTo>
                    <a:pt x="55134" y="7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392382" y="3870879"/>
              <a:ext cx="289560" cy="334645"/>
            </a:xfrm>
            <a:custGeom>
              <a:avLst/>
              <a:gdLst/>
              <a:ahLst/>
              <a:cxnLst/>
              <a:rect l="l" t="t" r="r" b="b"/>
              <a:pathLst>
                <a:path w="289560" h="334645">
                  <a:moveTo>
                    <a:pt x="144737" y="0"/>
                  </a:moveTo>
                  <a:lnTo>
                    <a:pt x="289475" y="83633"/>
                  </a:lnTo>
                </a:path>
                <a:path w="289560" h="334645">
                  <a:moveTo>
                    <a:pt x="289475" y="83633"/>
                  </a:moveTo>
                  <a:lnTo>
                    <a:pt x="289475" y="250920"/>
                  </a:lnTo>
                </a:path>
                <a:path w="289560" h="334645">
                  <a:moveTo>
                    <a:pt x="289475" y="250920"/>
                  </a:moveTo>
                  <a:lnTo>
                    <a:pt x="144737" y="334553"/>
                  </a:lnTo>
                </a:path>
                <a:path w="289560" h="334645">
                  <a:moveTo>
                    <a:pt x="144737" y="334553"/>
                  </a:moveTo>
                  <a:lnTo>
                    <a:pt x="0" y="250920"/>
                  </a:lnTo>
                </a:path>
              </a:pathLst>
            </a:custGeom>
            <a:ln w="8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392382" y="395451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-4129" y="4624"/>
                  </a:moveTo>
                  <a:lnTo>
                    <a:pt x="4129" y="4624"/>
                  </a:lnTo>
                </a:path>
              </a:pathLst>
            </a:custGeom>
            <a:ln w="9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392382" y="4023978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28504"/>
                  </a:moveTo>
                  <a:lnTo>
                    <a:pt x="0" y="0"/>
                  </a:lnTo>
                </a:path>
              </a:pathLst>
            </a:custGeom>
            <a:ln w="8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392382" y="411270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-4129" y="4545"/>
                  </a:moveTo>
                  <a:lnTo>
                    <a:pt x="4129" y="4545"/>
                  </a:lnTo>
                </a:path>
              </a:pathLst>
            </a:custGeom>
            <a:ln w="9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324340" y="3703612"/>
              <a:ext cx="791845" cy="502284"/>
            </a:xfrm>
            <a:custGeom>
              <a:avLst/>
              <a:gdLst/>
              <a:ahLst/>
              <a:cxnLst/>
              <a:rect l="l" t="t" r="r" b="b"/>
              <a:pathLst>
                <a:path w="791845" h="502285">
                  <a:moveTo>
                    <a:pt x="212779" y="167266"/>
                  </a:moveTo>
                  <a:lnTo>
                    <a:pt x="68042" y="250900"/>
                  </a:lnTo>
                </a:path>
                <a:path w="791845" h="502285">
                  <a:moveTo>
                    <a:pt x="212779" y="167266"/>
                  </a:moveTo>
                  <a:lnTo>
                    <a:pt x="144835" y="334632"/>
                  </a:lnTo>
                </a:path>
                <a:path w="791845" h="502285">
                  <a:moveTo>
                    <a:pt x="144835" y="334632"/>
                  </a:moveTo>
                  <a:lnTo>
                    <a:pt x="212779" y="501820"/>
                  </a:lnTo>
                </a:path>
                <a:path w="791845" h="502285">
                  <a:moveTo>
                    <a:pt x="144835" y="334632"/>
                  </a:moveTo>
                  <a:lnTo>
                    <a:pt x="0" y="418265"/>
                  </a:lnTo>
                </a:path>
                <a:path w="791845" h="502285">
                  <a:moveTo>
                    <a:pt x="144835" y="334632"/>
                  </a:moveTo>
                  <a:lnTo>
                    <a:pt x="0" y="250998"/>
                  </a:lnTo>
                </a:path>
                <a:path w="791845" h="502285">
                  <a:moveTo>
                    <a:pt x="212779" y="167266"/>
                  </a:moveTo>
                  <a:lnTo>
                    <a:pt x="212779" y="0"/>
                  </a:lnTo>
                </a:path>
                <a:path w="791845" h="502285">
                  <a:moveTo>
                    <a:pt x="647090" y="250900"/>
                  </a:moveTo>
                  <a:lnTo>
                    <a:pt x="791828" y="167266"/>
                  </a:lnTo>
                </a:path>
                <a:path w="791845" h="502285">
                  <a:moveTo>
                    <a:pt x="662134" y="242241"/>
                  </a:moveTo>
                  <a:lnTo>
                    <a:pt x="662134" y="363057"/>
                  </a:lnTo>
                </a:path>
                <a:path w="791845" h="502285">
                  <a:moveTo>
                    <a:pt x="632046" y="242241"/>
                  </a:moveTo>
                  <a:lnTo>
                    <a:pt x="632046" y="363057"/>
                  </a:lnTo>
                </a:path>
                <a:path w="791845" h="502285">
                  <a:moveTo>
                    <a:pt x="647090" y="250900"/>
                  </a:moveTo>
                  <a:lnTo>
                    <a:pt x="553188" y="196686"/>
                  </a:lnTo>
                </a:path>
                <a:path w="791845" h="502285">
                  <a:moveTo>
                    <a:pt x="357517" y="250900"/>
                  </a:moveTo>
                  <a:lnTo>
                    <a:pt x="450829" y="196981"/>
                  </a:lnTo>
                </a:path>
              </a:pathLst>
            </a:custGeom>
            <a:ln w="8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086093" y="4303382"/>
              <a:ext cx="1382676" cy="1043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0957" y="903477"/>
              <a:ext cx="4535805" cy="4126229"/>
            </a:xfrm>
            <a:custGeom>
              <a:avLst/>
              <a:gdLst/>
              <a:ahLst/>
              <a:cxnLst/>
              <a:rect l="l" t="t" r="r" b="b"/>
              <a:pathLst>
                <a:path w="4535805" h="4126229">
                  <a:moveTo>
                    <a:pt x="0" y="4125849"/>
                  </a:moveTo>
                  <a:lnTo>
                    <a:pt x="4535805" y="4125849"/>
                  </a:lnTo>
                  <a:lnTo>
                    <a:pt x="4535805" y="0"/>
                  </a:lnTo>
                  <a:lnTo>
                    <a:pt x="0" y="0"/>
                  </a:lnTo>
                  <a:lnTo>
                    <a:pt x="0" y="412584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489704" y="2610611"/>
              <a:ext cx="4654550" cy="4247515"/>
            </a:xfrm>
            <a:custGeom>
              <a:avLst/>
              <a:gdLst/>
              <a:ahLst/>
              <a:cxnLst/>
              <a:rect l="l" t="t" r="r" b="b"/>
              <a:pathLst>
                <a:path w="4654550" h="4247515">
                  <a:moveTo>
                    <a:pt x="4654296" y="4247385"/>
                  </a:moveTo>
                  <a:lnTo>
                    <a:pt x="4654296" y="0"/>
                  </a:lnTo>
                  <a:lnTo>
                    <a:pt x="0" y="0"/>
                  </a:lnTo>
                  <a:lnTo>
                    <a:pt x="0" y="4247385"/>
                  </a:lnTo>
                  <a:lnTo>
                    <a:pt x="4654296" y="4247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936378" y="3532910"/>
              <a:ext cx="8255" cy="593090"/>
            </a:xfrm>
            <a:custGeom>
              <a:avLst/>
              <a:gdLst/>
              <a:ahLst/>
              <a:cxnLst/>
              <a:rect l="l" t="t" r="r" b="b"/>
              <a:pathLst>
                <a:path w="8254" h="593089">
                  <a:moveTo>
                    <a:pt x="7881" y="0"/>
                  </a:moveTo>
                  <a:lnTo>
                    <a:pt x="0" y="0"/>
                  </a:lnTo>
                  <a:lnTo>
                    <a:pt x="0" y="592805"/>
                  </a:lnTo>
                  <a:lnTo>
                    <a:pt x="7881" y="592805"/>
                  </a:lnTo>
                  <a:lnTo>
                    <a:pt x="7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910857" y="3435270"/>
              <a:ext cx="58419" cy="113030"/>
            </a:xfrm>
            <a:custGeom>
              <a:avLst/>
              <a:gdLst/>
              <a:ahLst/>
              <a:cxnLst/>
              <a:rect l="l" t="t" r="r" b="b"/>
              <a:pathLst>
                <a:path w="58420" h="113029">
                  <a:moveTo>
                    <a:pt x="29461" y="0"/>
                  </a:moveTo>
                  <a:lnTo>
                    <a:pt x="45842" y="65223"/>
                  </a:lnTo>
                  <a:lnTo>
                    <a:pt x="54254" y="98717"/>
                  </a:lnTo>
                  <a:lnTo>
                    <a:pt x="57353" y="111056"/>
                  </a:lnTo>
                  <a:lnTo>
                    <a:pt x="57796" y="112819"/>
                  </a:lnTo>
                  <a:lnTo>
                    <a:pt x="48381" y="104673"/>
                  </a:lnTo>
                  <a:lnTo>
                    <a:pt x="42291" y="100490"/>
                  </a:lnTo>
                  <a:lnTo>
                    <a:pt x="36870" y="98949"/>
                  </a:lnTo>
                  <a:lnTo>
                    <a:pt x="29461" y="98728"/>
                  </a:lnTo>
                  <a:lnTo>
                    <a:pt x="19395" y="100930"/>
                  </a:lnTo>
                  <a:lnTo>
                    <a:pt x="9875" y="105774"/>
                  </a:lnTo>
                  <a:lnTo>
                    <a:pt x="2782" y="110617"/>
                  </a:lnTo>
                  <a:lnTo>
                    <a:pt x="0" y="112819"/>
                  </a:lnTo>
                  <a:lnTo>
                    <a:pt x="17032" y="47595"/>
                  </a:lnTo>
                  <a:lnTo>
                    <a:pt x="25778" y="14102"/>
                  </a:lnTo>
                  <a:lnTo>
                    <a:pt x="29000" y="1762"/>
                  </a:lnTo>
                  <a:lnTo>
                    <a:pt x="294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910857" y="3435273"/>
              <a:ext cx="889000" cy="1229995"/>
            </a:xfrm>
            <a:custGeom>
              <a:avLst/>
              <a:gdLst/>
              <a:ahLst/>
              <a:cxnLst/>
              <a:rect l="l" t="t" r="r" b="b"/>
              <a:pathLst>
                <a:path w="889000" h="1229995">
                  <a:moveTo>
                    <a:pt x="57785" y="112826"/>
                  </a:moveTo>
                  <a:lnTo>
                    <a:pt x="54254" y="98729"/>
                  </a:lnTo>
                  <a:lnTo>
                    <a:pt x="29451" y="0"/>
                  </a:lnTo>
                  <a:lnTo>
                    <a:pt x="0" y="112826"/>
                  </a:lnTo>
                  <a:lnTo>
                    <a:pt x="2781" y="110617"/>
                  </a:lnTo>
                  <a:lnTo>
                    <a:pt x="9867" y="105778"/>
                  </a:lnTo>
                  <a:lnTo>
                    <a:pt x="19392" y="100939"/>
                  </a:lnTo>
                  <a:lnTo>
                    <a:pt x="29451" y="98729"/>
                  </a:lnTo>
                  <a:lnTo>
                    <a:pt x="36868" y="98958"/>
                  </a:lnTo>
                  <a:lnTo>
                    <a:pt x="42291" y="100495"/>
                  </a:lnTo>
                  <a:lnTo>
                    <a:pt x="48374" y="104673"/>
                  </a:lnTo>
                  <a:lnTo>
                    <a:pt x="57785" y="112826"/>
                  </a:lnTo>
                  <a:close/>
                </a:path>
                <a:path w="889000" h="1229995">
                  <a:moveTo>
                    <a:pt x="888949" y="1221955"/>
                  </a:moveTo>
                  <a:lnTo>
                    <a:pt x="339077" y="1221955"/>
                  </a:lnTo>
                  <a:lnTo>
                    <a:pt x="339077" y="1229842"/>
                  </a:lnTo>
                  <a:lnTo>
                    <a:pt x="888949" y="1229842"/>
                  </a:lnTo>
                  <a:lnTo>
                    <a:pt x="888949" y="1221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784649" y="4631572"/>
              <a:ext cx="113030" cy="58419"/>
            </a:xfrm>
            <a:custGeom>
              <a:avLst/>
              <a:gdLst/>
              <a:ahLst/>
              <a:cxnLst/>
              <a:rect l="l" t="t" r="r" b="b"/>
              <a:pathLst>
                <a:path w="113029" h="58420">
                  <a:moveTo>
                    <a:pt x="112683" y="29590"/>
                  </a:moveTo>
                  <a:lnTo>
                    <a:pt x="47538" y="45991"/>
                  </a:lnTo>
                  <a:lnTo>
                    <a:pt x="14085" y="54413"/>
                  </a:lnTo>
                  <a:lnTo>
                    <a:pt x="1760" y="57516"/>
                  </a:lnTo>
                  <a:lnTo>
                    <a:pt x="0" y="57959"/>
                  </a:lnTo>
                  <a:lnTo>
                    <a:pt x="8082" y="48533"/>
                  </a:lnTo>
                  <a:lnTo>
                    <a:pt x="12232" y="42436"/>
                  </a:lnTo>
                  <a:lnTo>
                    <a:pt x="13761" y="37008"/>
                  </a:lnTo>
                  <a:lnTo>
                    <a:pt x="13979" y="29590"/>
                  </a:lnTo>
                  <a:lnTo>
                    <a:pt x="11795" y="19498"/>
                  </a:lnTo>
                  <a:lnTo>
                    <a:pt x="6989" y="9933"/>
                  </a:lnTo>
                  <a:lnTo>
                    <a:pt x="2184" y="2800"/>
                  </a:lnTo>
                  <a:lnTo>
                    <a:pt x="0" y="0"/>
                  </a:lnTo>
                  <a:lnTo>
                    <a:pt x="65145" y="17107"/>
                  </a:lnTo>
                  <a:lnTo>
                    <a:pt x="98598" y="25891"/>
                  </a:lnTo>
                  <a:lnTo>
                    <a:pt x="110923" y="29128"/>
                  </a:lnTo>
                  <a:lnTo>
                    <a:pt x="112683" y="295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848566" y="4631575"/>
              <a:ext cx="2049145" cy="58419"/>
            </a:xfrm>
            <a:custGeom>
              <a:avLst/>
              <a:gdLst/>
              <a:ahLst/>
              <a:cxnLst/>
              <a:rect l="l" t="t" r="r" b="b"/>
              <a:pathLst>
                <a:path w="2049145" h="58420">
                  <a:moveTo>
                    <a:pt x="620242" y="4508"/>
                  </a:moveTo>
                  <a:lnTo>
                    <a:pt x="0" y="4508"/>
                  </a:lnTo>
                  <a:lnTo>
                    <a:pt x="0" y="12407"/>
                  </a:lnTo>
                  <a:lnTo>
                    <a:pt x="620242" y="12407"/>
                  </a:lnTo>
                  <a:lnTo>
                    <a:pt x="620242" y="4508"/>
                  </a:lnTo>
                  <a:close/>
                </a:path>
                <a:path w="2049145" h="58420">
                  <a:moveTo>
                    <a:pt x="2048764" y="29591"/>
                  </a:moveTo>
                  <a:lnTo>
                    <a:pt x="1936076" y="0"/>
                  </a:lnTo>
                  <a:lnTo>
                    <a:pt x="1938261" y="2806"/>
                  </a:lnTo>
                  <a:lnTo>
                    <a:pt x="1943061" y="9931"/>
                  </a:lnTo>
                  <a:lnTo>
                    <a:pt x="1947875" y="19507"/>
                  </a:lnTo>
                  <a:lnTo>
                    <a:pt x="1950059" y="29591"/>
                  </a:lnTo>
                  <a:lnTo>
                    <a:pt x="1949843" y="37007"/>
                  </a:lnTo>
                  <a:lnTo>
                    <a:pt x="1948307" y="42443"/>
                  </a:lnTo>
                  <a:lnTo>
                    <a:pt x="1944154" y="48539"/>
                  </a:lnTo>
                  <a:lnTo>
                    <a:pt x="1936076" y="57962"/>
                  </a:lnTo>
                  <a:lnTo>
                    <a:pt x="2048764" y="295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751087" y="4610436"/>
              <a:ext cx="113030" cy="58419"/>
            </a:xfrm>
            <a:custGeom>
              <a:avLst/>
              <a:gdLst/>
              <a:ahLst/>
              <a:cxnLst/>
              <a:rect l="l" t="t" r="r" b="b"/>
              <a:pathLst>
                <a:path w="113029" h="58420">
                  <a:moveTo>
                    <a:pt x="0" y="29590"/>
                  </a:moveTo>
                  <a:lnTo>
                    <a:pt x="65145" y="12483"/>
                  </a:lnTo>
                  <a:lnTo>
                    <a:pt x="98598" y="3698"/>
                  </a:lnTo>
                  <a:lnTo>
                    <a:pt x="110923" y="462"/>
                  </a:lnTo>
                  <a:lnTo>
                    <a:pt x="112683" y="0"/>
                  </a:lnTo>
                  <a:lnTo>
                    <a:pt x="104547" y="9815"/>
                  </a:lnTo>
                  <a:lnTo>
                    <a:pt x="100369" y="16169"/>
                  </a:lnTo>
                  <a:lnTo>
                    <a:pt x="98829" y="21836"/>
                  </a:lnTo>
                  <a:lnTo>
                    <a:pt x="98610" y="29590"/>
                  </a:lnTo>
                  <a:lnTo>
                    <a:pt x="100809" y="39254"/>
                  </a:lnTo>
                  <a:lnTo>
                    <a:pt x="105646" y="48425"/>
                  </a:lnTo>
                  <a:lnTo>
                    <a:pt x="110484" y="55270"/>
                  </a:lnTo>
                  <a:lnTo>
                    <a:pt x="112683" y="57959"/>
                  </a:lnTo>
                  <a:lnTo>
                    <a:pt x="47538" y="41558"/>
                  </a:lnTo>
                  <a:lnTo>
                    <a:pt x="14085" y="33136"/>
                  </a:lnTo>
                  <a:lnTo>
                    <a:pt x="1760" y="30033"/>
                  </a:lnTo>
                  <a:lnTo>
                    <a:pt x="0" y="295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751081" y="4610442"/>
              <a:ext cx="1193800" cy="1247775"/>
            </a:xfrm>
            <a:custGeom>
              <a:avLst/>
              <a:gdLst/>
              <a:ahLst/>
              <a:cxnLst/>
              <a:rect l="l" t="t" r="r" b="b"/>
              <a:pathLst>
                <a:path w="1193800" h="1247775">
                  <a:moveTo>
                    <a:pt x="112687" y="0"/>
                  </a:moveTo>
                  <a:lnTo>
                    <a:pt x="0" y="29591"/>
                  </a:lnTo>
                  <a:lnTo>
                    <a:pt x="112687" y="57962"/>
                  </a:lnTo>
                  <a:lnTo>
                    <a:pt x="110490" y="55270"/>
                  </a:lnTo>
                  <a:lnTo>
                    <a:pt x="105651" y="48425"/>
                  </a:lnTo>
                  <a:lnTo>
                    <a:pt x="100812" y="39255"/>
                  </a:lnTo>
                  <a:lnTo>
                    <a:pt x="98615" y="29591"/>
                  </a:lnTo>
                  <a:lnTo>
                    <a:pt x="98831" y="21831"/>
                  </a:lnTo>
                  <a:lnTo>
                    <a:pt x="100368" y="16167"/>
                  </a:lnTo>
                  <a:lnTo>
                    <a:pt x="104546" y="9817"/>
                  </a:lnTo>
                  <a:lnTo>
                    <a:pt x="112687" y="0"/>
                  </a:lnTo>
                  <a:close/>
                </a:path>
                <a:path w="1193800" h="1247775">
                  <a:moveTo>
                    <a:pt x="1193177" y="459295"/>
                  </a:moveTo>
                  <a:lnTo>
                    <a:pt x="1185291" y="459295"/>
                  </a:lnTo>
                  <a:lnTo>
                    <a:pt x="1185291" y="1247686"/>
                  </a:lnTo>
                  <a:lnTo>
                    <a:pt x="1193177" y="1247686"/>
                  </a:lnTo>
                  <a:lnTo>
                    <a:pt x="1193177" y="459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910858" y="5842997"/>
              <a:ext cx="58419" cy="113030"/>
            </a:xfrm>
            <a:custGeom>
              <a:avLst/>
              <a:gdLst/>
              <a:ahLst/>
              <a:cxnLst/>
              <a:rect l="l" t="t" r="r" b="b"/>
              <a:pathLst>
                <a:path w="58420" h="113029">
                  <a:moveTo>
                    <a:pt x="29461" y="112791"/>
                  </a:moveTo>
                  <a:lnTo>
                    <a:pt x="12428" y="47583"/>
                  </a:lnTo>
                  <a:lnTo>
                    <a:pt x="3682" y="14098"/>
                  </a:lnTo>
                  <a:lnTo>
                    <a:pt x="460" y="1762"/>
                  </a:lnTo>
                  <a:lnTo>
                    <a:pt x="0" y="0"/>
                  </a:lnTo>
                  <a:lnTo>
                    <a:pt x="9749" y="8091"/>
                  </a:lnTo>
                  <a:lnTo>
                    <a:pt x="16067" y="12247"/>
                  </a:lnTo>
                  <a:lnTo>
                    <a:pt x="21717" y="13778"/>
                  </a:lnTo>
                  <a:lnTo>
                    <a:pt x="29461" y="13996"/>
                  </a:lnTo>
                  <a:lnTo>
                    <a:pt x="39113" y="11809"/>
                  </a:lnTo>
                  <a:lnTo>
                    <a:pt x="48272" y="6998"/>
                  </a:lnTo>
                  <a:lnTo>
                    <a:pt x="55110" y="2186"/>
                  </a:lnTo>
                  <a:lnTo>
                    <a:pt x="57796" y="0"/>
                  </a:lnTo>
                  <a:lnTo>
                    <a:pt x="41414" y="65207"/>
                  </a:lnTo>
                  <a:lnTo>
                    <a:pt x="33002" y="98692"/>
                  </a:lnTo>
                  <a:lnTo>
                    <a:pt x="29903" y="111029"/>
                  </a:lnTo>
                  <a:lnTo>
                    <a:pt x="29461" y="1127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910857" y="3794772"/>
              <a:ext cx="852805" cy="2161540"/>
            </a:xfrm>
            <a:custGeom>
              <a:avLst/>
              <a:gdLst/>
              <a:ahLst/>
              <a:cxnLst/>
              <a:rect l="l" t="t" r="r" b="b"/>
              <a:pathLst>
                <a:path w="852804" h="2161540">
                  <a:moveTo>
                    <a:pt x="57785" y="2048230"/>
                  </a:moveTo>
                  <a:lnTo>
                    <a:pt x="55105" y="2050415"/>
                  </a:lnTo>
                  <a:lnTo>
                    <a:pt x="48272" y="2055228"/>
                  </a:lnTo>
                  <a:lnTo>
                    <a:pt x="39103" y="2060041"/>
                  </a:lnTo>
                  <a:lnTo>
                    <a:pt x="29451" y="2062226"/>
                  </a:lnTo>
                  <a:lnTo>
                    <a:pt x="21717" y="2062010"/>
                  </a:lnTo>
                  <a:lnTo>
                    <a:pt x="16065" y="2060473"/>
                  </a:lnTo>
                  <a:lnTo>
                    <a:pt x="9740" y="2056320"/>
                  </a:lnTo>
                  <a:lnTo>
                    <a:pt x="0" y="2048230"/>
                  </a:lnTo>
                  <a:lnTo>
                    <a:pt x="29451" y="2161019"/>
                  </a:lnTo>
                  <a:lnTo>
                    <a:pt x="54279" y="2062226"/>
                  </a:lnTo>
                  <a:lnTo>
                    <a:pt x="57785" y="2048230"/>
                  </a:lnTo>
                  <a:close/>
                </a:path>
                <a:path w="852804" h="2161540">
                  <a:moveTo>
                    <a:pt x="852576" y="5638"/>
                  </a:moveTo>
                  <a:lnTo>
                    <a:pt x="846950" y="0"/>
                  </a:lnTo>
                  <a:lnTo>
                    <a:pt x="272935" y="574713"/>
                  </a:lnTo>
                  <a:lnTo>
                    <a:pt x="278561" y="580351"/>
                  </a:lnTo>
                  <a:lnTo>
                    <a:pt x="852576" y="5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729105" y="3727888"/>
              <a:ext cx="101144" cy="10117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628632" y="2629751"/>
              <a:ext cx="436245" cy="559435"/>
            </a:xfrm>
            <a:custGeom>
              <a:avLst/>
              <a:gdLst/>
              <a:ahLst/>
              <a:cxnLst/>
              <a:rect l="l" t="t" r="r" b="b"/>
              <a:pathLst>
                <a:path w="436245" h="559435">
                  <a:moveTo>
                    <a:pt x="159502" y="239542"/>
                  </a:moveTo>
                  <a:lnTo>
                    <a:pt x="159502" y="399236"/>
                  </a:lnTo>
                </a:path>
                <a:path w="436245" h="559435">
                  <a:moveTo>
                    <a:pt x="159502" y="399236"/>
                  </a:moveTo>
                  <a:lnTo>
                    <a:pt x="297612" y="479084"/>
                  </a:lnTo>
                </a:path>
                <a:path w="436245" h="559435">
                  <a:moveTo>
                    <a:pt x="297612" y="479084"/>
                  </a:moveTo>
                  <a:lnTo>
                    <a:pt x="435723" y="399236"/>
                  </a:lnTo>
                </a:path>
                <a:path w="436245" h="559435">
                  <a:moveTo>
                    <a:pt x="435723" y="399236"/>
                  </a:moveTo>
                  <a:lnTo>
                    <a:pt x="435723" y="239542"/>
                  </a:lnTo>
                </a:path>
                <a:path w="436245" h="559435">
                  <a:moveTo>
                    <a:pt x="435723" y="239542"/>
                  </a:moveTo>
                  <a:lnTo>
                    <a:pt x="297612" y="159694"/>
                  </a:lnTo>
                </a:path>
                <a:path w="436245" h="559435">
                  <a:moveTo>
                    <a:pt x="407012" y="256075"/>
                  </a:moveTo>
                  <a:lnTo>
                    <a:pt x="297612" y="192854"/>
                  </a:lnTo>
                </a:path>
                <a:path w="436245" h="559435">
                  <a:moveTo>
                    <a:pt x="297612" y="159694"/>
                  </a:moveTo>
                  <a:lnTo>
                    <a:pt x="159502" y="239542"/>
                  </a:lnTo>
                </a:path>
                <a:path w="436245" h="559435">
                  <a:moveTo>
                    <a:pt x="297612" y="159694"/>
                  </a:moveTo>
                  <a:lnTo>
                    <a:pt x="297612" y="0"/>
                  </a:lnTo>
                </a:path>
                <a:path w="436245" h="559435">
                  <a:moveTo>
                    <a:pt x="159502" y="239542"/>
                  </a:moveTo>
                  <a:lnTo>
                    <a:pt x="297612" y="319389"/>
                  </a:lnTo>
                </a:path>
                <a:path w="436245" h="559435">
                  <a:moveTo>
                    <a:pt x="297612" y="479084"/>
                  </a:moveTo>
                  <a:lnTo>
                    <a:pt x="297612" y="319389"/>
                  </a:lnTo>
                </a:path>
                <a:path w="436245" h="559435">
                  <a:moveTo>
                    <a:pt x="159502" y="399236"/>
                  </a:moveTo>
                  <a:lnTo>
                    <a:pt x="0" y="399236"/>
                  </a:lnTo>
                </a:path>
                <a:path w="436245" h="559435">
                  <a:moveTo>
                    <a:pt x="159502" y="399236"/>
                  </a:moveTo>
                  <a:lnTo>
                    <a:pt x="159502" y="558931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479731" y="3256694"/>
              <a:ext cx="1009838" cy="993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876317" y="5487911"/>
              <a:ext cx="1122147" cy="69980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186127" y="3706939"/>
              <a:ext cx="127039" cy="6754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942088" y="3200049"/>
              <a:ext cx="574040" cy="485775"/>
            </a:xfrm>
            <a:custGeom>
              <a:avLst/>
              <a:gdLst/>
              <a:ahLst/>
              <a:cxnLst/>
              <a:rect l="l" t="t" r="r" b="b"/>
              <a:pathLst>
                <a:path w="574040" h="485775">
                  <a:moveTo>
                    <a:pt x="414331" y="297971"/>
                  </a:moveTo>
                  <a:lnTo>
                    <a:pt x="276220" y="377818"/>
                  </a:lnTo>
                </a:path>
                <a:path w="574040" h="485775">
                  <a:moveTo>
                    <a:pt x="276220" y="377818"/>
                  </a:moveTo>
                  <a:lnTo>
                    <a:pt x="138110" y="297971"/>
                  </a:lnTo>
                </a:path>
                <a:path w="574040" h="485775">
                  <a:moveTo>
                    <a:pt x="138110" y="297971"/>
                  </a:moveTo>
                  <a:lnTo>
                    <a:pt x="138110" y="138276"/>
                  </a:lnTo>
                </a:path>
                <a:path w="574040" h="485775">
                  <a:moveTo>
                    <a:pt x="166820" y="281438"/>
                  </a:moveTo>
                  <a:lnTo>
                    <a:pt x="166820" y="154903"/>
                  </a:lnTo>
                </a:path>
                <a:path w="574040" h="485775">
                  <a:moveTo>
                    <a:pt x="138110" y="138276"/>
                  </a:moveTo>
                  <a:lnTo>
                    <a:pt x="276220" y="58429"/>
                  </a:lnTo>
                </a:path>
                <a:path w="574040" h="485775">
                  <a:moveTo>
                    <a:pt x="276220" y="58429"/>
                  </a:moveTo>
                  <a:lnTo>
                    <a:pt x="414331" y="138276"/>
                  </a:lnTo>
                </a:path>
                <a:path w="574040" h="485775">
                  <a:moveTo>
                    <a:pt x="414331" y="297971"/>
                  </a:moveTo>
                  <a:lnTo>
                    <a:pt x="414331" y="138276"/>
                  </a:lnTo>
                </a:path>
                <a:path w="574040" h="485775">
                  <a:moveTo>
                    <a:pt x="414331" y="297971"/>
                  </a:moveTo>
                  <a:lnTo>
                    <a:pt x="311592" y="197739"/>
                  </a:lnTo>
                </a:path>
                <a:path w="574040" h="485775">
                  <a:moveTo>
                    <a:pt x="311592" y="197739"/>
                  </a:moveTo>
                  <a:lnTo>
                    <a:pt x="276220" y="58429"/>
                  </a:lnTo>
                </a:path>
                <a:path w="574040" h="485775">
                  <a:moveTo>
                    <a:pt x="276220" y="377818"/>
                  </a:moveTo>
                  <a:lnTo>
                    <a:pt x="276220" y="485190"/>
                  </a:lnTo>
                </a:path>
                <a:path w="574040" h="485775">
                  <a:moveTo>
                    <a:pt x="414331" y="138276"/>
                  </a:moveTo>
                  <a:lnTo>
                    <a:pt x="494082" y="0"/>
                  </a:lnTo>
                </a:path>
                <a:path w="574040" h="485775">
                  <a:moveTo>
                    <a:pt x="414331" y="138276"/>
                  </a:moveTo>
                  <a:lnTo>
                    <a:pt x="573833" y="138276"/>
                  </a:lnTo>
                </a:path>
                <a:path w="574040" h="485775">
                  <a:moveTo>
                    <a:pt x="138110" y="138276"/>
                  </a:moveTo>
                  <a:lnTo>
                    <a:pt x="0" y="58429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8003825" y="3862595"/>
              <a:ext cx="863283" cy="9938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524255" y="3486091"/>
              <a:ext cx="4619744" cy="237606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590044" y="4592963"/>
              <a:ext cx="51435" cy="65405"/>
            </a:xfrm>
            <a:custGeom>
              <a:avLst/>
              <a:gdLst/>
              <a:ahLst/>
              <a:cxnLst/>
              <a:rect l="l" t="t" r="r" b="b"/>
              <a:pathLst>
                <a:path w="51434" h="65404">
                  <a:moveTo>
                    <a:pt x="51322" y="0"/>
                  </a:moveTo>
                  <a:lnTo>
                    <a:pt x="43065" y="0"/>
                  </a:lnTo>
                  <a:lnTo>
                    <a:pt x="43065" y="51290"/>
                  </a:lnTo>
                  <a:lnTo>
                    <a:pt x="8819" y="0"/>
                  </a:lnTo>
                  <a:lnTo>
                    <a:pt x="0" y="0"/>
                  </a:lnTo>
                  <a:lnTo>
                    <a:pt x="0" y="65286"/>
                  </a:lnTo>
                  <a:lnTo>
                    <a:pt x="8256" y="65286"/>
                  </a:lnTo>
                  <a:lnTo>
                    <a:pt x="8256" y="13996"/>
                  </a:lnTo>
                  <a:lnTo>
                    <a:pt x="42502" y="65286"/>
                  </a:lnTo>
                  <a:lnTo>
                    <a:pt x="51322" y="65286"/>
                  </a:lnTo>
                  <a:lnTo>
                    <a:pt x="51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088174" y="4557549"/>
              <a:ext cx="252729" cy="257175"/>
            </a:xfrm>
            <a:custGeom>
              <a:avLst/>
              <a:gdLst/>
              <a:ahLst/>
              <a:cxnLst/>
              <a:rect l="l" t="t" r="r" b="b"/>
              <a:pathLst>
                <a:path w="252729" h="257175">
                  <a:moveTo>
                    <a:pt x="252389" y="64911"/>
                  </a:moveTo>
                  <a:lnTo>
                    <a:pt x="106679" y="0"/>
                  </a:lnTo>
                </a:path>
                <a:path w="252729" h="257175">
                  <a:moveTo>
                    <a:pt x="106679" y="0"/>
                  </a:moveTo>
                  <a:lnTo>
                    <a:pt x="0" y="118643"/>
                  </a:lnTo>
                </a:path>
                <a:path w="252729" h="257175">
                  <a:moveTo>
                    <a:pt x="0" y="118643"/>
                  </a:moveTo>
                  <a:lnTo>
                    <a:pt x="79751" y="256920"/>
                  </a:lnTo>
                </a:path>
                <a:path w="252729" h="257175">
                  <a:moveTo>
                    <a:pt x="79751" y="256920"/>
                  </a:moveTo>
                  <a:lnTo>
                    <a:pt x="235782" y="223760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323956" y="4622460"/>
              <a:ext cx="17145" cy="159385"/>
            </a:xfrm>
            <a:custGeom>
              <a:avLst/>
              <a:gdLst/>
              <a:ahLst/>
              <a:cxnLst/>
              <a:rect l="l" t="t" r="r" b="b"/>
              <a:pathLst>
                <a:path w="17145" h="159385">
                  <a:moveTo>
                    <a:pt x="8303" y="-3940"/>
                  </a:moveTo>
                  <a:lnTo>
                    <a:pt x="8303" y="162789"/>
                  </a:lnTo>
                </a:path>
              </a:pathLst>
            </a:custGeom>
            <a:ln w="244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010017" y="4294428"/>
              <a:ext cx="745490" cy="601980"/>
            </a:xfrm>
            <a:custGeom>
              <a:avLst/>
              <a:gdLst/>
              <a:ahLst/>
              <a:cxnLst/>
              <a:rect l="l" t="t" r="r" b="b"/>
              <a:pathLst>
                <a:path w="745490" h="601979">
                  <a:moveTo>
                    <a:pt x="555444" y="298347"/>
                  </a:moveTo>
                  <a:lnTo>
                    <a:pt x="468749" y="248184"/>
                  </a:lnTo>
                </a:path>
                <a:path w="745490" h="601979">
                  <a:moveTo>
                    <a:pt x="438256" y="249969"/>
                  </a:moveTo>
                  <a:lnTo>
                    <a:pt x="451955" y="273735"/>
                  </a:lnTo>
                </a:path>
                <a:path w="745490" h="601979">
                  <a:moveTo>
                    <a:pt x="416676" y="265187"/>
                  </a:moveTo>
                  <a:lnTo>
                    <a:pt x="428029" y="284820"/>
                  </a:lnTo>
                </a:path>
                <a:path w="745490" h="601979">
                  <a:moveTo>
                    <a:pt x="395190" y="280405"/>
                  </a:moveTo>
                  <a:lnTo>
                    <a:pt x="404104" y="295810"/>
                  </a:lnTo>
                </a:path>
                <a:path w="745490" h="601979">
                  <a:moveTo>
                    <a:pt x="373705" y="295623"/>
                  </a:moveTo>
                  <a:lnTo>
                    <a:pt x="380178" y="306895"/>
                  </a:lnTo>
                </a:path>
                <a:path w="745490" h="601979">
                  <a:moveTo>
                    <a:pt x="352125" y="310841"/>
                  </a:moveTo>
                  <a:lnTo>
                    <a:pt x="356253" y="317980"/>
                  </a:lnTo>
                </a:path>
                <a:path w="745490" h="601979">
                  <a:moveTo>
                    <a:pt x="438913" y="580913"/>
                  </a:moveTo>
                  <a:lnTo>
                    <a:pt x="420429" y="601485"/>
                  </a:lnTo>
                </a:path>
                <a:path w="745490" h="601979">
                  <a:moveTo>
                    <a:pt x="418459" y="565131"/>
                  </a:moveTo>
                  <a:lnTo>
                    <a:pt x="402603" y="582791"/>
                  </a:lnTo>
                </a:path>
                <a:path w="745490" h="601979">
                  <a:moveTo>
                    <a:pt x="398099" y="549443"/>
                  </a:moveTo>
                  <a:lnTo>
                    <a:pt x="384870" y="564098"/>
                  </a:lnTo>
                </a:path>
                <a:path w="745490" h="601979">
                  <a:moveTo>
                    <a:pt x="377645" y="533662"/>
                  </a:moveTo>
                  <a:lnTo>
                    <a:pt x="367043" y="545404"/>
                  </a:lnTo>
                </a:path>
                <a:path w="745490" h="601979">
                  <a:moveTo>
                    <a:pt x="357285" y="517880"/>
                  </a:moveTo>
                  <a:lnTo>
                    <a:pt x="349216" y="526804"/>
                  </a:lnTo>
                </a:path>
                <a:path w="745490" h="601979">
                  <a:moveTo>
                    <a:pt x="336831" y="502098"/>
                  </a:moveTo>
                  <a:lnTo>
                    <a:pt x="331389" y="508111"/>
                  </a:lnTo>
                </a:path>
                <a:path w="745490" h="601979">
                  <a:moveTo>
                    <a:pt x="657713" y="298629"/>
                  </a:moveTo>
                  <a:lnTo>
                    <a:pt x="744970" y="248184"/>
                  </a:lnTo>
                </a:path>
                <a:path w="745490" h="601979">
                  <a:moveTo>
                    <a:pt x="606860" y="385615"/>
                  </a:moveTo>
                  <a:lnTo>
                    <a:pt x="606860" y="487726"/>
                  </a:lnTo>
                </a:path>
                <a:path w="745490" h="601979">
                  <a:moveTo>
                    <a:pt x="151715" y="106901"/>
                  </a:moveTo>
                  <a:lnTo>
                    <a:pt x="0" y="57490"/>
                  </a:lnTo>
                </a:path>
                <a:path w="745490" h="601979">
                  <a:moveTo>
                    <a:pt x="151715" y="106901"/>
                  </a:moveTo>
                  <a:lnTo>
                    <a:pt x="270216" y="0"/>
                  </a:lnTo>
                </a:path>
                <a:path w="745490" h="601979">
                  <a:moveTo>
                    <a:pt x="184835" y="263120"/>
                  </a:moveTo>
                  <a:lnTo>
                    <a:pt x="151715" y="106901"/>
                  </a:lnTo>
                </a:path>
                <a:path w="745490" h="601979">
                  <a:moveTo>
                    <a:pt x="209886" y="242829"/>
                  </a:moveTo>
                  <a:lnTo>
                    <a:pt x="183240" y="117140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014428" y="4966649"/>
              <a:ext cx="1129572" cy="9957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683707" y="6082201"/>
              <a:ext cx="590550" cy="401320"/>
            </a:xfrm>
            <a:custGeom>
              <a:avLst/>
              <a:gdLst/>
              <a:ahLst/>
              <a:cxnLst/>
              <a:rect l="l" t="t" r="r" b="b"/>
              <a:pathLst>
                <a:path w="590550" h="401320">
                  <a:moveTo>
                    <a:pt x="56201" y="100072"/>
                  </a:moveTo>
                  <a:lnTo>
                    <a:pt x="112777" y="249349"/>
                  </a:lnTo>
                </a:path>
                <a:path w="590550" h="401320">
                  <a:moveTo>
                    <a:pt x="90447" y="109381"/>
                  </a:moveTo>
                  <a:lnTo>
                    <a:pt x="132293" y="219617"/>
                  </a:lnTo>
                </a:path>
                <a:path w="590550" h="401320">
                  <a:moveTo>
                    <a:pt x="112777" y="249349"/>
                  </a:moveTo>
                  <a:lnTo>
                    <a:pt x="272092" y="241542"/>
                  </a:lnTo>
                </a:path>
                <a:path w="590550" h="401320">
                  <a:moveTo>
                    <a:pt x="272092" y="241542"/>
                  </a:moveTo>
                  <a:lnTo>
                    <a:pt x="313938" y="87428"/>
                  </a:lnTo>
                </a:path>
                <a:path w="590550" h="401320">
                  <a:moveTo>
                    <a:pt x="313938" y="87428"/>
                  </a:moveTo>
                  <a:lnTo>
                    <a:pt x="180425" y="0"/>
                  </a:lnTo>
                </a:path>
                <a:path w="590550" h="401320">
                  <a:moveTo>
                    <a:pt x="180425" y="0"/>
                  </a:moveTo>
                  <a:lnTo>
                    <a:pt x="56201" y="100072"/>
                  </a:lnTo>
                </a:path>
                <a:path w="590550" h="401320">
                  <a:moveTo>
                    <a:pt x="112777" y="249349"/>
                  </a:moveTo>
                  <a:lnTo>
                    <a:pt x="0" y="362272"/>
                  </a:lnTo>
                </a:path>
                <a:path w="590550" h="401320">
                  <a:moveTo>
                    <a:pt x="272092" y="241542"/>
                  </a:moveTo>
                  <a:lnTo>
                    <a:pt x="410296" y="321390"/>
                  </a:lnTo>
                </a:path>
                <a:path w="590550" h="401320">
                  <a:moveTo>
                    <a:pt x="272092" y="241542"/>
                  </a:moveTo>
                  <a:lnTo>
                    <a:pt x="272092" y="401237"/>
                  </a:lnTo>
                </a:path>
                <a:path w="590550" h="401320">
                  <a:moveTo>
                    <a:pt x="313938" y="87428"/>
                  </a:moveTo>
                  <a:lnTo>
                    <a:pt x="452048" y="7580"/>
                  </a:lnTo>
                </a:path>
                <a:path w="590550" h="401320">
                  <a:moveTo>
                    <a:pt x="452048" y="7580"/>
                  </a:moveTo>
                  <a:lnTo>
                    <a:pt x="590253" y="87428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372665" y="6046674"/>
              <a:ext cx="62865" cy="67945"/>
            </a:xfrm>
            <a:custGeom>
              <a:avLst/>
              <a:gdLst/>
              <a:ahLst/>
              <a:cxnLst/>
              <a:rect l="l" t="t" r="r" b="b"/>
              <a:pathLst>
                <a:path w="62865" h="67945">
                  <a:moveTo>
                    <a:pt x="37248" y="0"/>
                  </a:moveTo>
                  <a:lnTo>
                    <a:pt x="22048" y="0"/>
                  </a:lnTo>
                  <a:lnTo>
                    <a:pt x="14542" y="3062"/>
                  </a:lnTo>
                  <a:lnTo>
                    <a:pt x="0" y="34644"/>
                  </a:lnTo>
                  <a:lnTo>
                    <a:pt x="29" y="40506"/>
                  </a:lnTo>
                  <a:lnTo>
                    <a:pt x="1219" y="45804"/>
                  </a:lnTo>
                  <a:lnTo>
                    <a:pt x="3753" y="50942"/>
                  </a:lnTo>
                  <a:lnTo>
                    <a:pt x="6192" y="56081"/>
                  </a:lnTo>
                  <a:lnTo>
                    <a:pt x="9851" y="60129"/>
                  </a:lnTo>
                  <a:lnTo>
                    <a:pt x="14730" y="63098"/>
                  </a:lnTo>
                  <a:lnTo>
                    <a:pt x="19515" y="66066"/>
                  </a:lnTo>
                  <a:lnTo>
                    <a:pt x="25051" y="67550"/>
                  </a:lnTo>
                  <a:lnTo>
                    <a:pt x="36873" y="67550"/>
                  </a:lnTo>
                  <a:lnTo>
                    <a:pt x="42127" y="66207"/>
                  </a:lnTo>
                  <a:lnTo>
                    <a:pt x="51885" y="60834"/>
                  </a:lnTo>
                  <a:lnTo>
                    <a:pt x="52543" y="60157"/>
                  </a:lnTo>
                  <a:lnTo>
                    <a:pt x="24769" y="60157"/>
                  </a:lnTo>
                  <a:lnTo>
                    <a:pt x="19421" y="57903"/>
                  </a:lnTo>
                  <a:lnTo>
                    <a:pt x="10977" y="48847"/>
                  </a:lnTo>
                  <a:lnTo>
                    <a:pt x="8913" y="42647"/>
                  </a:lnTo>
                  <a:lnTo>
                    <a:pt x="8913" y="24949"/>
                  </a:lnTo>
                  <a:lnTo>
                    <a:pt x="11071" y="17942"/>
                  </a:lnTo>
                  <a:lnTo>
                    <a:pt x="19890" y="9534"/>
                  </a:lnTo>
                  <a:lnTo>
                    <a:pt x="25145" y="7439"/>
                  </a:lnTo>
                  <a:lnTo>
                    <a:pt x="52576" y="7439"/>
                  </a:lnTo>
                  <a:lnTo>
                    <a:pt x="52354" y="7195"/>
                  </a:lnTo>
                  <a:lnTo>
                    <a:pt x="47475" y="4321"/>
                  </a:lnTo>
                  <a:lnTo>
                    <a:pt x="42690" y="1437"/>
                  </a:lnTo>
                  <a:lnTo>
                    <a:pt x="37248" y="0"/>
                  </a:lnTo>
                  <a:close/>
                </a:path>
                <a:path w="62865" h="67945">
                  <a:moveTo>
                    <a:pt x="52576" y="7439"/>
                  </a:moveTo>
                  <a:lnTo>
                    <a:pt x="35559" y="7439"/>
                  </a:lnTo>
                  <a:lnTo>
                    <a:pt x="39406" y="8529"/>
                  </a:lnTo>
                  <a:lnTo>
                    <a:pt x="46349" y="12888"/>
                  </a:lnTo>
                  <a:lnTo>
                    <a:pt x="48976" y="15960"/>
                  </a:lnTo>
                  <a:lnTo>
                    <a:pt x="52542" y="23888"/>
                  </a:lnTo>
                  <a:lnTo>
                    <a:pt x="53480" y="28528"/>
                  </a:lnTo>
                  <a:lnTo>
                    <a:pt x="53480" y="42243"/>
                  </a:lnTo>
                  <a:lnTo>
                    <a:pt x="51416" y="48735"/>
                  </a:lnTo>
                  <a:lnTo>
                    <a:pt x="42971" y="57875"/>
                  </a:lnTo>
                  <a:lnTo>
                    <a:pt x="37623" y="60157"/>
                  </a:lnTo>
                  <a:lnTo>
                    <a:pt x="52543" y="60157"/>
                  </a:lnTo>
                  <a:lnTo>
                    <a:pt x="55732" y="56879"/>
                  </a:lnTo>
                  <a:lnTo>
                    <a:pt x="60986" y="46433"/>
                  </a:lnTo>
                  <a:lnTo>
                    <a:pt x="62393" y="40506"/>
                  </a:lnTo>
                  <a:lnTo>
                    <a:pt x="62304" y="26960"/>
                  </a:lnTo>
                  <a:lnTo>
                    <a:pt x="61080" y="21511"/>
                  </a:lnTo>
                  <a:lnTo>
                    <a:pt x="56013" y="11216"/>
                  </a:lnTo>
                  <a:lnTo>
                    <a:pt x="52576" y="74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7273960" y="6093276"/>
              <a:ext cx="89535" cy="76835"/>
            </a:xfrm>
            <a:custGeom>
              <a:avLst/>
              <a:gdLst/>
              <a:ahLst/>
              <a:cxnLst/>
              <a:rect l="l" t="t" r="r" b="b"/>
              <a:pathLst>
                <a:path w="89534" h="76835">
                  <a:moveTo>
                    <a:pt x="0" y="76352"/>
                  </a:moveTo>
                  <a:lnTo>
                    <a:pt x="88946" y="24893"/>
                  </a:lnTo>
                </a:path>
                <a:path w="89534" h="76835">
                  <a:moveTo>
                    <a:pt x="0" y="43164"/>
                  </a:moveTo>
                  <a:lnTo>
                    <a:pt x="74590" y="0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414242" y="6597592"/>
              <a:ext cx="1371533" cy="2304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434709" y="5883954"/>
              <a:ext cx="62865" cy="67945"/>
            </a:xfrm>
            <a:custGeom>
              <a:avLst/>
              <a:gdLst/>
              <a:ahLst/>
              <a:cxnLst/>
              <a:rect l="l" t="t" r="r" b="b"/>
              <a:pathLst>
                <a:path w="62864" h="67945">
                  <a:moveTo>
                    <a:pt x="37248" y="0"/>
                  </a:moveTo>
                  <a:lnTo>
                    <a:pt x="22048" y="0"/>
                  </a:lnTo>
                  <a:lnTo>
                    <a:pt x="14542" y="3099"/>
                  </a:lnTo>
                  <a:lnTo>
                    <a:pt x="0" y="34663"/>
                  </a:lnTo>
                  <a:lnTo>
                    <a:pt x="29" y="40496"/>
                  </a:lnTo>
                  <a:lnTo>
                    <a:pt x="1219" y="45794"/>
                  </a:lnTo>
                  <a:lnTo>
                    <a:pt x="3753" y="50933"/>
                  </a:lnTo>
                  <a:lnTo>
                    <a:pt x="6192" y="56071"/>
                  </a:lnTo>
                  <a:lnTo>
                    <a:pt x="9851" y="60120"/>
                  </a:lnTo>
                  <a:lnTo>
                    <a:pt x="14730" y="63088"/>
                  </a:lnTo>
                  <a:lnTo>
                    <a:pt x="19515" y="66057"/>
                  </a:lnTo>
                  <a:lnTo>
                    <a:pt x="25051" y="67541"/>
                  </a:lnTo>
                  <a:lnTo>
                    <a:pt x="36873" y="67541"/>
                  </a:lnTo>
                  <a:lnTo>
                    <a:pt x="42127" y="66198"/>
                  </a:lnTo>
                  <a:lnTo>
                    <a:pt x="51885" y="60824"/>
                  </a:lnTo>
                  <a:lnTo>
                    <a:pt x="52527" y="60148"/>
                  </a:lnTo>
                  <a:lnTo>
                    <a:pt x="24769" y="60148"/>
                  </a:lnTo>
                  <a:lnTo>
                    <a:pt x="19404" y="57865"/>
                  </a:lnTo>
                  <a:lnTo>
                    <a:pt x="10977" y="48829"/>
                  </a:lnTo>
                  <a:lnTo>
                    <a:pt x="8913" y="42638"/>
                  </a:lnTo>
                  <a:lnTo>
                    <a:pt x="8913" y="24987"/>
                  </a:lnTo>
                  <a:lnTo>
                    <a:pt x="11071" y="17942"/>
                  </a:lnTo>
                  <a:lnTo>
                    <a:pt x="19890" y="9487"/>
                  </a:lnTo>
                  <a:lnTo>
                    <a:pt x="25145" y="7421"/>
                  </a:lnTo>
                  <a:lnTo>
                    <a:pt x="52528" y="7421"/>
                  </a:lnTo>
                  <a:lnTo>
                    <a:pt x="52354" y="7233"/>
                  </a:lnTo>
                  <a:lnTo>
                    <a:pt x="47475" y="4321"/>
                  </a:lnTo>
                  <a:lnTo>
                    <a:pt x="42690" y="1409"/>
                  </a:lnTo>
                  <a:lnTo>
                    <a:pt x="37248" y="0"/>
                  </a:lnTo>
                  <a:close/>
                </a:path>
                <a:path w="62864" h="67945">
                  <a:moveTo>
                    <a:pt x="52528" y="7421"/>
                  </a:moveTo>
                  <a:lnTo>
                    <a:pt x="35559" y="7421"/>
                  </a:lnTo>
                  <a:lnTo>
                    <a:pt x="39406" y="8548"/>
                  </a:lnTo>
                  <a:lnTo>
                    <a:pt x="46349" y="12869"/>
                  </a:lnTo>
                  <a:lnTo>
                    <a:pt x="48976" y="15969"/>
                  </a:lnTo>
                  <a:lnTo>
                    <a:pt x="52542" y="23860"/>
                  </a:lnTo>
                  <a:lnTo>
                    <a:pt x="53480" y="28557"/>
                  </a:lnTo>
                  <a:lnTo>
                    <a:pt x="53480" y="42234"/>
                  </a:lnTo>
                  <a:lnTo>
                    <a:pt x="51322" y="48725"/>
                  </a:lnTo>
                  <a:lnTo>
                    <a:pt x="47193" y="53291"/>
                  </a:lnTo>
                  <a:lnTo>
                    <a:pt x="42971" y="57865"/>
                  </a:lnTo>
                  <a:lnTo>
                    <a:pt x="37623" y="60148"/>
                  </a:lnTo>
                  <a:lnTo>
                    <a:pt x="52527" y="60148"/>
                  </a:lnTo>
                  <a:lnTo>
                    <a:pt x="55638" y="56870"/>
                  </a:lnTo>
                  <a:lnTo>
                    <a:pt x="58359" y="51647"/>
                  </a:lnTo>
                  <a:lnTo>
                    <a:pt x="60986" y="46424"/>
                  </a:lnTo>
                  <a:lnTo>
                    <a:pt x="62299" y="40496"/>
                  </a:lnTo>
                  <a:lnTo>
                    <a:pt x="62218" y="26947"/>
                  </a:lnTo>
                  <a:lnTo>
                    <a:pt x="61080" y="21511"/>
                  </a:lnTo>
                  <a:lnTo>
                    <a:pt x="56013" y="11178"/>
                  </a:lnTo>
                  <a:lnTo>
                    <a:pt x="52528" y="7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860153" y="6013166"/>
              <a:ext cx="1395431" cy="23065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068087" y="3155899"/>
              <a:ext cx="62865" cy="67945"/>
            </a:xfrm>
            <a:custGeom>
              <a:avLst/>
              <a:gdLst/>
              <a:ahLst/>
              <a:cxnLst/>
              <a:rect l="l" t="t" r="r" b="b"/>
              <a:pathLst>
                <a:path w="62864" h="67944">
                  <a:moveTo>
                    <a:pt x="37239" y="0"/>
                  </a:moveTo>
                  <a:lnTo>
                    <a:pt x="22030" y="0"/>
                  </a:lnTo>
                  <a:lnTo>
                    <a:pt x="14524" y="3099"/>
                  </a:lnTo>
                  <a:lnTo>
                    <a:pt x="0" y="34663"/>
                  </a:lnTo>
                  <a:lnTo>
                    <a:pt x="21" y="40487"/>
                  </a:lnTo>
                  <a:lnTo>
                    <a:pt x="25041" y="67541"/>
                  </a:lnTo>
                  <a:lnTo>
                    <a:pt x="36835" y="67541"/>
                  </a:lnTo>
                  <a:lnTo>
                    <a:pt x="42118" y="66226"/>
                  </a:lnTo>
                  <a:lnTo>
                    <a:pt x="47006" y="63596"/>
                  </a:lnTo>
                  <a:lnTo>
                    <a:pt x="51903" y="60871"/>
                  </a:lnTo>
                  <a:lnTo>
                    <a:pt x="52534" y="60214"/>
                  </a:lnTo>
                  <a:lnTo>
                    <a:pt x="24751" y="60214"/>
                  </a:lnTo>
                  <a:lnTo>
                    <a:pt x="19459" y="57959"/>
                  </a:lnTo>
                  <a:lnTo>
                    <a:pt x="15227" y="53356"/>
                  </a:lnTo>
                  <a:lnTo>
                    <a:pt x="11005" y="48847"/>
                  </a:lnTo>
                  <a:lnTo>
                    <a:pt x="8894" y="42647"/>
                  </a:lnTo>
                  <a:lnTo>
                    <a:pt x="8894" y="24987"/>
                  </a:lnTo>
                  <a:lnTo>
                    <a:pt x="11090" y="17942"/>
                  </a:lnTo>
                  <a:lnTo>
                    <a:pt x="15499" y="13808"/>
                  </a:lnTo>
                  <a:lnTo>
                    <a:pt x="19900" y="9581"/>
                  </a:lnTo>
                  <a:lnTo>
                    <a:pt x="25154" y="7421"/>
                  </a:lnTo>
                  <a:lnTo>
                    <a:pt x="52506" y="7421"/>
                  </a:lnTo>
                  <a:lnTo>
                    <a:pt x="52335" y="7233"/>
                  </a:lnTo>
                  <a:lnTo>
                    <a:pt x="47494" y="4321"/>
                  </a:lnTo>
                  <a:lnTo>
                    <a:pt x="42662" y="1503"/>
                  </a:lnTo>
                  <a:lnTo>
                    <a:pt x="37239" y="0"/>
                  </a:lnTo>
                  <a:close/>
                </a:path>
                <a:path w="62864" h="67944">
                  <a:moveTo>
                    <a:pt x="52506" y="7421"/>
                  </a:moveTo>
                  <a:lnTo>
                    <a:pt x="35559" y="7421"/>
                  </a:lnTo>
                  <a:lnTo>
                    <a:pt x="39444" y="8548"/>
                  </a:lnTo>
                  <a:lnTo>
                    <a:pt x="46349" y="12869"/>
                  </a:lnTo>
                  <a:lnTo>
                    <a:pt x="53339" y="42647"/>
                  </a:lnTo>
                  <a:lnTo>
                    <a:pt x="51359" y="48753"/>
                  </a:lnTo>
                  <a:lnTo>
                    <a:pt x="47165" y="53356"/>
                  </a:lnTo>
                  <a:lnTo>
                    <a:pt x="42971" y="57865"/>
                  </a:lnTo>
                  <a:lnTo>
                    <a:pt x="37623" y="60214"/>
                  </a:lnTo>
                  <a:lnTo>
                    <a:pt x="52534" y="60214"/>
                  </a:lnTo>
                  <a:lnTo>
                    <a:pt x="55685" y="56926"/>
                  </a:lnTo>
                  <a:lnTo>
                    <a:pt x="58349" y="51665"/>
                  </a:lnTo>
                  <a:lnTo>
                    <a:pt x="61023" y="46499"/>
                  </a:lnTo>
                  <a:lnTo>
                    <a:pt x="62356" y="40487"/>
                  </a:lnTo>
                  <a:lnTo>
                    <a:pt x="62280" y="26986"/>
                  </a:lnTo>
                  <a:lnTo>
                    <a:pt x="61089" y="21511"/>
                  </a:lnTo>
                  <a:lnTo>
                    <a:pt x="58556" y="16345"/>
                  </a:lnTo>
                  <a:lnTo>
                    <a:pt x="56013" y="11272"/>
                  </a:lnTo>
                  <a:lnTo>
                    <a:pt x="52506" y="7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139132" y="3035846"/>
              <a:ext cx="666115" cy="377825"/>
            </a:xfrm>
            <a:custGeom>
              <a:avLst/>
              <a:gdLst/>
              <a:ahLst/>
              <a:cxnLst/>
              <a:rect l="l" t="t" r="r" b="b"/>
              <a:pathLst>
                <a:path w="666114" h="377825">
                  <a:moveTo>
                    <a:pt x="368385" y="58429"/>
                  </a:moveTo>
                  <a:lnTo>
                    <a:pt x="230246" y="138276"/>
                  </a:lnTo>
                </a:path>
                <a:path w="666114" h="377825">
                  <a:moveTo>
                    <a:pt x="230246" y="138276"/>
                  </a:moveTo>
                  <a:lnTo>
                    <a:pt x="230246" y="297971"/>
                  </a:lnTo>
                </a:path>
                <a:path w="666114" h="377825">
                  <a:moveTo>
                    <a:pt x="258957" y="154903"/>
                  </a:moveTo>
                  <a:lnTo>
                    <a:pt x="258957" y="281344"/>
                  </a:lnTo>
                </a:path>
                <a:path w="666114" h="377825">
                  <a:moveTo>
                    <a:pt x="230246" y="297971"/>
                  </a:moveTo>
                  <a:lnTo>
                    <a:pt x="368385" y="377818"/>
                  </a:lnTo>
                </a:path>
                <a:path w="666114" h="377825">
                  <a:moveTo>
                    <a:pt x="368385" y="377818"/>
                  </a:moveTo>
                  <a:lnTo>
                    <a:pt x="506495" y="297971"/>
                  </a:lnTo>
                </a:path>
                <a:path w="666114" h="377825">
                  <a:moveTo>
                    <a:pt x="506495" y="297971"/>
                  </a:moveTo>
                  <a:lnTo>
                    <a:pt x="506495" y="138276"/>
                  </a:lnTo>
                </a:path>
                <a:path w="666114" h="377825">
                  <a:moveTo>
                    <a:pt x="368385" y="58429"/>
                  </a:moveTo>
                  <a:lnTo>
                    <a:pt x="506495" y="138276"/>
                  </a:lnTo>
                </a:path>
                <a:path w="666114" h="377825">
                  <a:moveTo>
                    <a:pt x="368385" y="58429"/>
                  </a:moveTo>
                  <a:lnTo>
                    <a:pt x="403663" y="197739"/>
                  </a:lnTo>
                </a:path>
                <a:path w="666114" h="377825">
                  <a:moveTo>
                    <a:pt x="403663" y="197739"/>
                  </a:moveTo>
                  <a:lnTo>
                    <a:pt x="506495" y="297971"/>
                  </a:lnTo>
                </a:path>
                <a:path w="666114" h="377825">
                  <a:moveTo>
                    <a:pt x="92108" y="58429"/>
                  </a:moveTo>
                  <a:lnTo>
                    <a:pt x="0" y="111692"/>
                  </a:lnTo>
                </a:path>
                <a:path w="666114" h="377825">
                  <a:moveTo>
                    <a:pt x="92108" y="91589"/>
                  </a:moveTo>
                  <a:lnTo>
                    <a:pt x="14355" y="136585"/>
                  </a:lnTo>
                </a:path>
                <a:path w="666114" h="377825">
                  <a:moveTo>
                    <a:pt x="230246" y="138276"/>
                  </a:moveTo>
                  <a:lnTo>
                    <a:pt x="92108" y="58429"/>
                  </a:lnTo>
                </a:path>
                <a:path w="666114" h="377825">
                  <a:moveTo>
                    <a:pt x="506495" y="138276"/>
                  </a:moveTo>
                  <a:lnTo>
                    <a:pt x="586246" y="0"/>
                  </a:lnTo>
                </a:path>
                <a:path w="666114" h="377825">
                  <a:moveTo>
                    <a:pt x="506495" y="138276"/>
                  </a:moveTo>
                  <a:lnTo>
                    <a:pt x="665998" y="138276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747260" y="1360931"/>
              <a:ext cx="864235" cy="462280"/>
            </a:xfrm>
            <a:custGeom>
              <a:avLst/>
              <a:gdLst/>
              <a:ahLst/>
              <a:cxnLst/>
              <a:rect l="l" t="t" r="r" b="b"/>
              <a:pathLst>
                <a:path w="864235" h="462280">
                  <a:moveTo>
                    <a:pt x="633222" y="0"/>
                  </a:moveTo>
                  <a:lnTo>
                    <a:pt x="633222" y="115442"/>
                  </a:lnTo>
                  <a:lnTo>
                    <a:pt x="0" y="115442"/>
                  </a:lnTo>
                  <a:lnTo>
                    <a:pt x="0" y="346328"/>
                  </a:lnTo>
                  <a:lnTo>
                    <a:pt x="633222" y="346328"/>
                  </a:lnTo>
                  <a:lnTo>
                    <a:pt x="633222" y="461771"/>
                  </a:lnTo>
                  <a:lnTo>
                    <a:pt x="864107" y="230885"/>
                  </a:lnTo>
                  <a:lnTo>
                    <a:pt x="633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747260" y="1360931"/>
              <a:ext cx="864235" cy="462280"/>
            </a:xfrm>
            <a:custGeom>
              <a:avLst/>
              <a:gdLst/>
              <a:ahLst/>
              <a:cxnLst/>
              <a:rect l="l" t="t" r="r" b="b"/>
              <a:pathLst>
                <a:path w="864235" h="462280">
                  <a:moveTo>
                    <a:pt x="0" y="115442"/>
                  </a:moveTo>
                  <a:lnTo>
                    <a:pt x="633222" y="115442"/>
                  </a:lnTo>
                  <a:lnTo>
                    <a:pt x="633222" y="0"/>
                  </a:lnTo>
                  <a:lnTo>
                    <a:pt x="864107" y="230885"/>
                  </a:lnTo>
                  <a:lnTo>
                    <a:pt x="633222" y="461771"/>
                  </a:lnTo>
                  <a:lnTo>
                    <a:pt x="633222" y="346328"/>
                  </a:lnTo>
                  <a:lnTo>
                    <a:pt x="0" y="346328"/>
                  </a:lnTo>
                  <a:lnTo>
                    <a:pt x="0" y="11544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418331" y="5501639"/>
              <a:ext cx="862965" cy="463550"/>
            </a:xfrm>
            <a:custGeom>
              <a:avLst/>
              <a:gdLst/>
              <a:ahLst/>
              <a:cxnLst/>
              <a:rect l="l" t="t" r="r" b="b"/>
              <a:pathLst>
                <a:path w="862964" h="463550">
                  <a:moveTo>
                    <a:pt x="630935" y="0"/>
                  </a:moveTo>
                  <a:lnTo>
                    <a:pt x="630935" y="115824"/>
                  </a:lnTo>
                  <a:lnTo>
                    <a:pt x="0" y="115824"/>
                  </a:lnTo>
                  <a:lnTo>
                    <a:pt x="0" y="347472"/>
                  </a:lnTo>
                  <a:lnTo>
                    <a:pt x="630935" y="347472"/>
                  </a:lnTo>
                  <a:lnTo>
                    <a:pt x="630935" y="463296"/>
                  </a:lnTo>
                  <a:lnTo>
                    <a:pt x="862583" y="231648"/>
                  </a:lnTo>
                  <a:lnTo>
                    <a:pt x="6309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418331" y="5501639"/>
              <a:ext cx="862965" cy="463550"/>
            </a:xfrm>
            <a:custGeom>
              <a:avLst/>
              <a:gdLst/>
              <a:ahLst/>
              <a:cxnLst/>
              <a:rect l="l" t="t" r="r" b="b"/>
              <a:pathLst>
                <a:path w="862964" h="463550">
                  <a:moveTo>
                    <a:pt x="0" y="115824"/>
                  </a:moveTo>
                  <a:lnTo>
                    <a:pt x="630935" y="115824"/>
                  </a:lnTo>
                  <a:lnTo>
                    <a:pt x="630935" y="0"/>
                  </a:lnTo>
                  <a:lnTo>
                    <a:pt x="862583" y="231648"/>
                  </a:lnTo>
                  <a:lnTo>
                    <a:pt x="630935" y="463296"/>
                  </a:lnTo>
                  <a:lnTo>
                    <a:pt x="630935" y="347472"/>
                  </a:lnTo>
                  <a:lnTo>
                    <a:pt x="0" y="347472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5778246" y="1324102"/>
            <a:ext cx="26657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6830" marR="5080" indent="-24765">
              <a:lnSpc>
                <a:spcPct val="100000"/>
              </a:lnSpc>
              <a:spcBef>
                <a:spcPts val="100"/>
              </a:spcBef>
              <a:tabLst>
                <a:tab pos="1395730" algn="l"/>
              </a:tabLst>
            </a:pPr>
            <a:r>
              <a:rPr dirty="0" sz="1800" spc="-5">
                <a:latin typeface="Arial"/>
                <a:cs typeface="Arial"/>
              </a:rPr>
              <a:t>Reaction </a:t>
            </a:r>
            <a:r>
              <a:rPr dirty="0" sz="1800" spc="-15">
                <a:latin typeface="Arial"/>
                <a:cs typeface="Arial"/>
              </a:rPr>
              <a:t>with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sulfuric acid 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by ultrasonication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room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temperature	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5">
                <a:latin typeface="Arial"/>
                <a:cs typeface="Arial"/>
              </a:rPr>
              <a:t>5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6639" y="5401767"/>
            <a:ext cx="28949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Reaction </a:t>
            </a:r>
            <a:r>
              <a:rPr dirty="0" sz="1800" spc="-15">
                <a:latin typeface="Arial"/>
                <a:cs typeface="Arial"/>
              </a:rPr>
              <a:t>with </a:t>
            </a:r>
            <a:r>
              <a:rPr dirty="0" sz="1800" spc="-5">
                <a:latin typeface="Arial"/>
                <a:cs typeface="Arial"/>
              </a:rPr>
              <a:t>natural zeolite  catalyst by ultrasonication </a:t>
            </a:r>
            <a:r>
              <a:rPr dirty="0" sz="1800">
                <a:latin typeface="Arial"/>
                <a:cs typeface="Arial"/>
              </a:rPr>
              <a:t>at  </a:t>
            </a:r>
            <a:r>
              <a:rPr dirty="0" sz="1800" spc="-5">
                <a:latin typeface="Arial"/>
                <a:cs typeface="Arial"/>
              </a:rPr>
              <a:t>room temperature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5">
                <a:latin typeface="Arial"/>
                <a:cs typeface="Arial"/>
              </a:rPr>
              <a:t>5 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7475" y="2537270"/>
            <a:ext cx="70485" cy="822325"/>
            <a:chOff x="3117475" y="2537270"/>
            <a:chExt cx="70485" cy="822325"/>
          </a:xfrm>
        </p:grpSpPr>
        <p:sp>
          <p:nvSpPr>
            <p:cNvPr id="3" name="object 3"/>
            <p:cNvSpPr/>
            <p:nvPr/>
          </p:nvSpPr>
          <p:spPr>
            <a:xfrm>
              <a:off x="3148610" y="2654157"/>
              <a:ext cx="9525" cy="705485"/>
            </a:xfrm>
            <a:custGeom>
              <a:avLst/>
              <a:gdLst/>
              <a:ahLst/>
              <a:cxnLst/>
              <a:rect l="l" t="t" r="r" b="b"/>
              <a:pathLst>
                <a:path w="9525" h="705485">
                  <a:moveTo>
                    <a:pt x="9340" y="0"/>
                  </a:moveTo>
                  <a:lnTo>
                    <a:pt x="0" y="0"/>
                  </a:lnTo>
                  <a:lnTo>
                    <a:pt x="0" y="704937"/>
                  </a:lnTo>
                  <a:lnTo>
                    <a:pt x="9340" y="704937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17475" y="2537270"/>
              <a:ext cx="70164" cy="1357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520219" y="3959855"/>
            <a:ext cx="768350" cy="70485"/>
            <a:chOff x="3520219" y="3959855"/>
            <a:chExt cx="768350" cy="70485"/>
          </a:xfrm>
        </p:grpSpPr>
        <p:sp>
          <p:nvSpPr>
            <p:cNvPr id="6" name="object 6"/>
            <p:cNvSpPr/>
            <p:nvPr/>
          </p:nvSpPr>
          <p:spPr>
            <a:xfrm>
              <a:off x="3520219" y="3991132"/>
              <a:ext cx="652145" cy="9525"/>
            </a:xfrm>
            <a:custGeom>
              <a:avLst/>
              <a:gdLst/>
              <a:ahLst/>
              <a:cxnLst/>
              <a:rect l="l" t="t" r="r" b="b"/>
              <a:pathLst>
                <a:path w="652145" h="9525">
                  <a:moveTo>
                    <a:pt x="651661" y="0"/>
                  </a:moveTo>
                  <a:lnTo>
                    <a:pt x="0" y="0"/>
                  </a:lnTo>
                  <a:lnTo>
                    <a:pt x="0" y="9383"/>
                  </a:lnTo>
                  <a:lnTo>
                    <a:pt x="651661" y="9383"/>
                  </a:lnTo>
                  <a:lnTo>
                    <a:pt x="6516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53130" y="3959855"/>
              <a:ext cx="135105" cy="704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117475" y="4481782"/>
            <a:ext cx="70485" cy="1054735"/>
            <a:chOff x="3117475" y="4481782"/>
            <a:chExt cx="70485" cy="1054735"/>
          </a:xfrm>
        </p:grpSpPr>
        <p:sp>
          <p:nvSpPr>
            <p:cNvPr id="9" name="object 9"/>
            <p:cNvSpPr/>
            <p:nvPr/>
          </p:nvSpPr>
          <p:spPr>
            <a:xfrm>
              <a:off x="3148610" y="4481782"/>
              <a:ext cx="9525" cy="937894"/>
            </a:xfrm>
            <a:custGeom>
              <a:avLst/>
              <a:gdLst/>
              <a:ahLst/>
              <a:cxnLst/>
              <a:rect l="l" t="t" r="r" b="b"/>
              <a:pathLst>
                <a:path w="9525" h="937895">
                  <a:moveTo>
                    <a:pt x="9340" y="0"/>
                  </a:moveTo>
                  <a:lnTo>
                    <a:pt x="0" y="0"/>
                  </a:lnTo>
                  <a:lnTo>
                    <a:pt x="0" y="937521"/>
                  </a:lnTo>
                  <a:lnTo>
                    <a:pt x="9340" y="937521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17475" y="5400428"/>
              <a:ext cx="70164" cy="1357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441827" y="2886018"/>
            <a:ext cx="766445" cy="770255"/>
            <a:chOff x="3441827" y="2886018"/>
            <a:chExt cx="766445" cy="770255"/>
          </a:xfrm>
        </p:grpSpPr>
        <p:sp>
          <p:nvSpPr>
            <p:cNvPr id="12" name="object 12"/>
            <p:cNvSpPr/>
            <p:nvPr/>
          </p:nvSpPr>
          <p:spPr>
            <a:xfrm>
              <a:off x="3441827" y="2965551"/>
              <a:ext cx="687070" cy="690245"/>
            </a:xfrm>
            <a:custGeom>
              <a:avLst/>
              <a:gdLst/>
              <a:ahLst/>
              <a:cxnLst/>
              <a:rect l="l" t="t" r="r" b="b"/>
              <a:pathLst>
                <a:path w="687070" h="690245">
                  <a:moveTo>
                    <a:pt x="680282" y="0"/>
                  </a:moveTo>
                  <a:lnTo>
                    <a:pt x="0" y="683422"/>
                  </a:lnTo>
                  <a:lnTo>
                    <a:pt x="6671" y="690124"/>
                  </a:lnTo>
                  <a:lnTo>
                    <a:pt x="686954" y="6702"/>
                  </a:lnTo>
                  <a:lnTo>
                    <a:pt x="6802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88083" y="2886018"/>
              <a:ext cx="119870" cy="1204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2783783" y="1580163"/>
            <a:ext cx="516890" cy="664845"/>
          </a:xfrm>
          <a:custGeom>
            <a:avLst/>
            <a:gdLst/>
            <a:ahLst/>
            <a:cxnLst/>
            <a:rect l="l" t="t" r="r" b="b"/>
            <a:pathLst>
              <a:path w="516889" h="664844">
                <a:moveTo>
                  <a:pt x="189029" y="284852"/>
                </a:moveTo>
                <a:lnTo>
                  <a:pt x="189029" y="474753"/>
                </a:lnTo>
              </a:path>
              <a:path w="516889" h="664844">
                <a:moveTo>
                  <a:pt x="189029" y="474753"/>
                </a:moveTo>
                <a:lnTo>
                  <a:pt x="352817" y="569704"/>
                </a:lnTo>
              </a:path>
              <a:path w="516889" h="664844">
                <a:moveTo>
                  <a:pt x="352817" y="569704"/>
                </a:moveTo>
                <a:lnTo>
                  <a:pt x="516494" y="474753"/>
                </a:lnTo>
              </a:path>
              <a:path w="516889" h="664844">
                <a:moveTo>
                  <a:pt x="516494" y="474753"/>
                </a:moveTo>
                <a:lnTo>
                  <a:pt x="516494" y="284852"/>
                </a:lnTo>
              </a:path>
              <a:path w="516889" h="664844">
                <a:moveTo>
                  <a:pt x="516494" y="284852"/>
                </a:moveTo>
                <a:lnTo>
                  <a:pt x="352817" y="189901"/>
                </a:lnTo>
              </a:path>
              <a:path w="516889" h="664844">
                <a:moveTo>
                  <a:pt x="482469" y="304624"/>
                </a:moveTo>
                <a:lnTo>
                  <a:pt x="352817" y="229334"/>
                </a:lnTo>
              </a:path>
              <a:path w="516889" h="664844">
                <a:moveTo>
                  <a:pt x="352817" y="189901"/>
                </a:moveTo>
                <a:lnTo>
                  <a:pt x="189029" y="284852"/>
                </a:lnTo>
              </a:path>
              <a:path w="516889" h="664844">
                <a:moveTo>
                  <a:pt x="352817" y="189901"/>
                </a:moveTo>
                <a:lnTo>
                  <a:pt x="352817" y="0"/>
                </a:lnTo>
              </a:path>
              <a:path w="516889" h="664844">
                <a:moveTo>
                  <a:pt x="189029" y="284852"/>
                </a:moveTo>
                <a:lnTo>
                  <a:pt x="352817" y="379803"/>
                </a:lnTo>
              </a:path>
              <a:path w="516889" h="664844">
                <a:moveTo>
                  <a:pt x="352817" y="569704"/>
                </a:moveTo>
                <a:lnTo>
                  <a:pt x="352817" y="379803"/>
                </a:lnTo>
              </a:path>
              <a:path w="516889" h="664844">
                <a:moveTo>
                  <a:pt x="189029" y="474753"/>
                </a:moveTo>
                <a:lnTo>
                  <a:pt x="0" y="474753"/>
                </a:lnTo>
              </a:path>
              <a:path w="516889" h="664844">
                <a:moveTo>
                  <a:pt x="189029" y="474753"/>
                </a:moveTo>
                <a:lnTo>
                  <a:pt x="189029" y="664655"/>
                </a:lnTo>
              </a:path>
            </a:pathLst>
          </a:custGeom>
          <a:ln w="9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07430" y="2325695"/>
            <a:ext cx="1201780" cy="1181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29709" y="2861105"/>
            <a:ext cx="150556" cy="80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40383" y="2258335"/>
            <a:ext cx="680720" cy="577215"/>
          </a:xfrm>
          <a:custGeom>
            <a:avLst/>
            <a:gdLst/>
            <a:ahLst/>
            <a:cxnLst/>
            <a:rect l="l" t="t" r="r" b="b"/>
            <a:pathLst>
              <a:path w="680720" h="577214">
                <a:moveTo>
                  <a:pt x="491142" y="354334"/>
                </a:moveTo>
                <a:lnTo>
                  <a:pt x="327465" y="449284"/>
                </a:lnTo>
              </a:path>
              <a:path w="680720" h="577214">
                <a:moveTo>
                  <a:pt x="327465" y="449284"/>
                </a:moveTo>
                <a:lnTo>
                  <a:pt x="163788" y="354334"/>
                </a:lnTo>
              </a:path>
              <a:path w="680720" h="577214">
                <a:moveTo>
                  <a:pt x="163788" y="354334"/>
                </a:moveTo>
                <a:lnTo>
                  <a:pt x="163788" y="164432"/>
                </a:lnTo>
              </a:path>
              <a:path w="680720" h="577214">
                <a:moveTo>
                  <a:pt x="197813" y="334673"/>
                </a:moveTo>
                <a:lnTo>
                  <a:pt x="197813" y="184204"/>
                </a:lnTo>
              </a:path>
              <a:path w="680720" h="577214">
                <a:moveTo>
                  <a:pt x="163788" y="164432"/>
                </a:moveTo>
                <a:lnTo>
                  <a:pt x="327465" y="69481"/>
                </a:lnTo>
              </a:path>
              <a:path w="680720" h="577214">
                <a:moveTo>
                  <a:pt x="327465" y="69481"/>
                </a:moveTo>
                <a:lnTo>
                  <a:pt x="491142" y="164432"/>
                </a:lnTo>
              </a:path>
              <a:path w="680720" h="577214">
                <a:moveTo>
                  <a:pt x="491142" y="354334"/>
                </a:moveTo>
                <a:lnTo>
                  <a:pt x="491142" y="164432"/>
                </a:lnTo>
              </a:path>
              <a:path w="680720" h="577214">
                <a:moveTo>
                  <a:pt x="491142" y="354334"/>
                </a:moveTo>
                <a:lnTo>
                  <a:pt x="369274" y="235142"/>
                </a:lnTo>
              </a:path>
              <a:path w="680720" h="577214">
                <a:moveTo>
                  <a:pt x="369274" y="235142"/>
                </a:moveTo>
                <a:lnTo>
                  <a:pt x="327465" y="69481"/>
                </a:lnTo>
              </a:path>
              <a:path w="680720" h="577214">
                <a:moveTo>
                  <a:pt x="327465" y="449284"/>
                </a:moveTo>
                <a:lnTo>
                  <a:pt x="327465" y="576965"/>
                </a:lnTo>
              </a:path>
              <a:path w="680720" h="577214">
                <a:moveTo>
                  <a:pt x="491142" y="164432"/>
                </a:moveTo>
                <a:lnTo>
                  <a:pt x="585656" y="0"/>
                </a:lnTo>
              </a:path>
              <a:path w="680720" h="577214">
                <a:moveTo>
                  <a:pt x="491142" y="164432"/>
                </a:moveTo>
                <a:lnTo>
                  <a:pt x="680171" y="164432"/>
                </a:lnTo>
              </a:path>
              <a:path w="680720" h="577214">
                <a:moveTo>
                  <a:pt x="163788" y="164432"/>
                </a:moveTo>
                <a:lnTo>
                  <a:pt x="0" y="69481"/>
                </a:lnTo>
              </a:path>
            </a:pathLst>
          </a:custGeom>
          <a:ln w="9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13660" y="3046204"/>
            <a:ext cx="1023092" cy="1181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64678" y="2661262"/>
            <a:ext cx="699770" cy="477520"/>
          </a:xfrm>
          <a:custGeom>
            <a:avLst/>
            <a:gdLst/>
            <a:ahLst/>
            <a:cxnLst/>
            <a:rect l="l" t="t" r="r" b="b"/>
            <a:pathLst>
              <a:path w="699769" h="477519">
                <a:moveTo>
                  <a:pt x="66527" y="118967"/>
                </a:moveTo>
                <a:lnTo>
                  <a:pt x="133632" y="296469"/>
                </a:lnTo>
              </a:path>
              <a:path w="699769" h="477519">
                <a:moveTo>
                  <a:pt x="107168" y="130026"/>
                </a:moveTo>
                <a:lnTo>
                  <a:pt x="156649" y="261170"/>
                </a:lnTo>
              </a:path>
              <a:path w="699769" h="477519">
                <a:moveTo>
                  <a:pt x="133632" y="296469"/>
                </a:moveTo>
                <a:lnTo>
                  <a:pt x="322439" y="287198"/>
                </a:lnTo>
              </a:path>
              <a:path w="699769" h="477519">
                <a:moveTo>
                  <a:pt x="322439" y="287198"/>
                </a:moveTo>
                <a:lnTo>
                  <a:pt x="372031" y="103887"/>
                </a:lnTo>
              </a:path>
              <a:path w="699769" h="477519">
                <a:moveTo>
                  <a:pt x="372031" y="103887"/>
                </a:moveTo>
                <a:lnTo>
                  <a:pt x="213803" y="0"/>
                </a:lnTo>
              </a:path>
              <a:path w="699769" h="477519">
                <a:moveTo>
                  <a:pt x="213803" y="0"/>
                </a:moveTo>
                <a:lnTo>
                  <a:pt x="66527" y="118967"/>
                </a:lnTo>
              </a:path>
              <a:path w="699769" h="477519">
                <a:moveTo>
                  <a:pt x="133632" y="296469"/>
                </a:moveTo>
                <a:lnTo>
                  <a:pt x="0" y="430741"/>
                </a:lnTo>
              </a:path>
              <a:path w="699769" h="477519">
                <a:moveTo>
                  <a:pt x="322439" y="287198"/>
                </a:moveTo>
                <a:lnTo>
                  <a:pt x="486227" y="382149"/>
                </a:lnTo>
              </a:path>
              <a:path w="699769" h="477519">
                <a:moveTo>
                  <a:pt x="322439" y="287198"/>
                </a:moveTo>
                <a:lnTo>
                  <a:pt x="322439" y="477099"/>
                </a:lnTo>
              </a:path>
              <a:path w="699769" h="477519">
                <a:moveTo>
                  <a:pt x="372031" y="103887"/>
                </a:moveTo>
                <a:lnTo>
                  <a:pt x="535708" y="8936"/>
                </a:lnTo>
              </a:path>
              <a:path w="699769" h="477519">
                <a:moveTo>
                  <a:pt x="535708" y="8936"/>
                </a:moveTo>
                <a:lnTo>
                  <a:pt x="699385" y="103887"/>
                </a:lnTo>
              </a:path>
            </a:pathLst>
          </a:custGeom>
          <a:ln w="9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1959378" y="2618925"/>
            <a:ext cx="196215" cy="151130"/>
            <a:chOff x="1959378" y="2618925"/>
            <a:chExt cx="196215" cy="151130"/>
          </a:xfrm>
        </p:grpSpPr>
        <p:sp>
          <p:nvSpPr>
            <p:cNvPr id="21" name="object 21"/>
            <p:cNvSpPr/>
            <p:nvPr/>
          </p:nvSpPr>
          <p:spPr>
            <a:xfrm>
              <a:off x="2081151" y="2618925"/>
              <a:ext cx="74295" cy="80645"/>
            </a:xfrm>
            <a:custGeom>
              <a:avLst/>
              <a:gdLst/>
              <a:ahLst/>
              <a:cxnLst/>
              <a:rect l="l" t="t" r="r" b="b"/>
              <a:pathLst>
                <a:path w="74294" h="80644">
                  <a:moveTo>
                    <a:pt x="44143" y="0"/>
                  </a:moveTo>
                  <a:lnTo>
                    <a:pt x="37027" y="0"/>
                  </a:lnTo>
                  <a:lnTo>
                    <a:pt x="29230" y="689"/>
                  </a:lnTo>
                  <a:lnTo>
                    <a:pt x="646" y="32106"/>
                  </a:lnTo>
                  <a:lnTo>
                    <a:pt x="0" y="41219"/>
                  </a:lnTo>
                  <a:lnTo>
                    <a:pt x="49" y="48257"/>
                  </a:lnTo>
                  <a:lnTo>
                    <a:pt x="1445" y="54512"/>
                  </a:lnTo>
                  <a:lnTo>
                    <a:pt x="4447" y="60656"/>
                  </a:lnTo>
                  <a:lnTo>
                    <a:pt x="7338" y="66688"/>
                  </a:lnTo>
                  <a:lnTo>
                    <a:pt x="11675" y="71604"/>
                  </a:lnTo>
                  <a:lnTo>
                    <a:pt x="17457" y="75066"/>
                  </a:lnTo>
                  <a:lnTo>
                    <a:pt x="23128" y="78641"/>
                  </a:lnTo>
                  <a:lnTo>
                    <a:pt x="29688" y="80428"/>
                  </a:lnTo>
                  <a:lnTo>
                    <a:pt x="43699" y="80428"/>
                  </a:lnTo>
                  <a:lnTo>
                    <a:pt x="49925" y="78753"/>
                  </a:lnTo>
                  <a:lnTo>
                    <a:pt x="55708" y="75625"/>
                  </a:lnTo>
                  <a:lnTo>
                    <a:pt x="61490" y="72386"/>
                  </a:lnTo>
                  <a:lnTo>
                    <a:pt x="62231" y="71604"/>
                  </a:lnTo>
                  <a:lnTo>
                    <a:pt x="29355" y="71604"/>
                  </a:lnTo>
                  <a:lnTo>
                    <a:pt x="23017" y="68923"/>
                  </a:lnTo>
                  <a:lnTo>
                    <a:pt x="17911" y="63449"/>
                  </a:lnTo>
                  <a:lnTo>
                    <a:pt x="13009" y="58087"/>
                  </a:lnTo>
                  <a:lnTo>
                    <a:pt x="10563" y="50714"/>
                  </a:lnTo>
                  <a:lnTo>
                    <a:pt x="10576" y="41219"/>
                  </a:lnTo>
                  <a:lnTo>
                    <a:pt x="29799" y="8936"/>
                  </a:lnTo>
                  <a:lnTo>
                    <a:pt x="62348" y="8936"/>
                  </a:lnTo>
                  <a:lnTo>
                    <a:pt x="62046" y="8601"/>
                  </a:lnTo>
                  <a:lnTo>
                    <a:pt x="50593" y="1787"/>
                  </a:lnTo>
                  <a:lnTo>
                    <a:pt x="44143" y="0"/>
                  </a:lnTo>
                  <a:close/>
                </a:path>
                <a:path w="74294" h="80644">
                  <a:moveTo>
                    <a:pt x="62348" y="8936"/>
                  </a:moveTo>
                  <a:lnTo>
                    <a:pt x="42142" y="8936"/>
                  </a:lnTo>
                  <a:lnTo>
                    <a:pt x="46701" y="10165"/>
                  </a:lnTo>
                  <a:lnTo>
                    <a:pt x="50815" y="12734"/>
                  </a:lnTo>
                  <a:lnTo>
                    <a:pt x="54929" y="15415"/>
                  </a:lnTo>
                  <a:lnTo>
                    <a:pt x="58043" y="18990"/>
                  </a:lnTo>
                  <a:lnTo>
                    <a:pt x="60262" y="24030"/>
                  </a:lnTo>
                  <a:lnTo>
                    <a:pt x="62268" y="28485"/>
                  </a:lnTo>
                  <a:lnTo>
                    <a:pt x="63380" y="33958"/>
                  </a:lnTo>
                  <a:lnTo>
                    <a:pt x="63380" y="50268"/>
                  </a:lnTo>
                  <a:lnTo>
                    <a:pt x="60822" y="57975"/>
                  </a:lnTo>
                  <a:lnTo>
                    <a:pt x="55828" y="63561"/>
                  </a:lnTo>
                  <a:lnTo>
                    <a:pt x="50926" y="68923"/>
                  </a:lnTo>
                  <a:lnTo>
                    <a:pt x="44588" y="71604"/>
                  </a:lnTo>
                  <a:lnTo>
                    <a:pt x="62231" y="71604"/>
                  </a:lnTo>
                  <a:lnTo>
                    <a:pt x="65937" y="67694"/>
                  </a:lnTo>
                  <a:lnTo>
                    <a:pt x="69162" y="61438"/>
                  </a:lnTo>
                  <a:lnTo>
                    <a:pt x="72275" y="55294"/>
                  </a:lnTo>
                  <a:lnTo>
                    <a:pt x="73832" y="48257"/>
                  </a:lnTo>
                  <a:lnTo>
                    <a:pt x="73727" y="32106"/>
                  </a:lnTo>
                  <a:lnTo>
                    <a:pt x="72387" y="25580"/>
                  </a:lnTo>
                  <a:lnTo>
                    <a:pt x="69384" y="19548"/>
                  </a:lnTo>
                  <a:lnTo>
                    <a:pt x="66382" y="13404"/>
                  </a:lnTo>
                  <a:lnTo>
                    <a:pt x="62348" y="8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64064" y="2674778"/>
              <a:ext cx="105410" cy="90805"/>
            </a:xfrm>
            <a:custGeom>
              <a:avLst/>
              <a:gdLst/>
              <a:ahLst/>
              <a:cxnLst/>
              <a:rect l="l" t="t" r="r" b="b"/>
              <a:pathLst>
                <a:path w="105410" h="90805">
                  <a:moveTo>
                    <a:pt x="0" y="90370"/>
                  </a:moveTo>
                  <a:lnTo>
                    <a:pt x="104966" y="29602"/>
                  </a:lnTo>
                </a:path>
                <a:path w="105410" h="90805">
                  <a:moveTo>
                    <a:pt x="0" y="50938"/>
                  </a:moveTo>
                  <a:lnTo>
                    <a:pt x="87954" y="0"/>
                  </a:lnTo>
                </a:path>
              </a:pathLst>
            </a:custGeom>
            <a:ln w="9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673795" y="2260346"/>
            <a:ext cx="1625406" cy="274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0953" y="5082172"/>
            <a:ext cx="516890" cy="664845"/>
          </a:xfrm>
          <a:custGeom>
            <a:avLst/>
            <a:gdLst/>
            <a:ahLst/>
            <a:cxnLst/>
            <a:rect l="l" t="t" r="r" b="b"/>
            <a:pathLst>
              <a:path w="516889" h="664845">
                <a:moveTo>
                  <a:pt x="189029" y="284852"/>
                </a:moveTo>
                <a:lnTo>
                  <a:pt x="189029" y="474753"/>
                </a:lnTo>
              </a:path>
              <a:path w="516889" h="664845">
                <a:moveTo>
                  <a:pt x="189029" y="474753"/>
                </a:moveTo>
                <a:lnTo>
                  <a:pt x="352761" y="569693"/>
                </a:lnTo>
              </a:path>
              <a:path w="516889" h="664845">
                <a:moveTo>
                  <a:pt x="352761" y="569693"/>
                </a:moveTo>
                <a:lnTo>
                  <a:pt x="516438" y="474753"/>
                </a:lnTo>
              </a:path>
              <a:path w="516889" h="664845">
                <a:moveTo>
                  <a:pt x="516438" y="474753"/>
                </a:moveTo>
                <a:lnTo>
                  <a:pt x="516438" y="284852"/>
                </a:lnTo>
              </a:path>
              <a:path w="516889" h="664845">
                <a:moveTo>
                  <a:pt x="516438" y="284852"/>
                </a:moveTo>
                <a:lnTo>
                  <a:pt x="352761" y="189901"/>
                </a:lnTo>
              </a:path>
              <a:path w="516889" h="664845">
                <a:moveTo>
                  <a:pt x="352761" y="189901"/>
                </a:moveTo>
                <a:lnTo>
                  <a:pt x="189029" y="284852"/>
                </a:lnTo>
              </a:path>
              <a:path w="516889" h="664845">
                <a:moveTo>
                  <a:pt x="335749" y="199731"/>
                </a:moveTo>
                <a:lnTo>
                  <a:pt x="335749" y="0"/>
                </a:lnTo>
              </a:path>
              <a:path w="516889" h="664845">
                <a:moveTo>
                  <a:pt x="369774" y="199731"/>
                </a:moveTo>
                <a:lnTo>
                  <a:pt x="369774" y="0"/>
                </a:lnTo>
              </a:path>
              <a:path w="516889" h="664845">
                <a:moveTo>
                  <a:pt x="189029" y="284852"/>
                </a:moveTo>
                <a:lnTo>
                  <a:pt x="352761" y="379803"/>
                </a:lnTo>
              </a:path>
              <a:path w="516889" h="664845">
                <a:moveTo>
                  <a:pt x="352761" y="379803"/>
                </a:moveTo>
                <a:lnTo>
                  <a:pt x="352761" y="569693"/>
                </a:lnTo>
              </a:path>
              <a:path w="516889" h="664845">
                <a:moveTo>
                  <a:pt x="189029" y="474753"/>
                </a:moveTo>
                <a:lnTo>
                  <a:pt x="0" y="474753"/>
                </a:lnTo>
              </a:path>
              <a:path w="516889" h="664845">
                <a:moveTo>
                  <a:pt x="189029" y="474753"/>
                </a:moveTo>
                <a:lnTo>
                  <a:pt x="189029" y="664644"/>
                </a:lnTo>
              </a:path>
            </a:pathLst>
          </a:custGeom>
          <a:ln w="9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1652706" y="5235546"/>
            <a:ext cx="281305" cy="136525"/>
            <a:chOff x="1652706" y="5235546"/>
            <a:chExt cx="281305" cy="136525"/>
          </a:xfrm>
        </p:grpSpPr>
        <p:sp>
          <p:nvSpPr>
            <p:cNvPr id="26" name="object 26"/>
            <p:cNvSpPr/>
            <p:nvPr/>
          </p:nvSpPr>
          <p:spPr>
            <a:xfrm>
              <a:off x="1782929" y="5235546"/>
              <a:ext cx="151130" cy="80645"/>
            </a:xfrm>
            <a:custGeom>
              <a:avLst/>
              <a:gdLst/>
              <a:ahLst/>
              <a:cxnLst/>
              <a:rect l="l" t="t" r="r" b="b"/>
              <a:pathLst>
                <a:path w="151130" h="80645">
                  <a:moveTo>
                    <a:pt x="44143" y="0"/>
                  </a:moveTo>
                  <a:lnTo>
                    <a:pt x="37027" y="0"/>
                  </a:lnTo>
                  <a:lnTo>
                    <a:pt x="29230" y="689"/>
                  </a:lnTo>
                  <a:lnTo>
                    <a:pt x="646" y="32106"/>
                  </a:lnTo>
                  <a:lnTo>
                    <a:pt x="0" y="41219"/>
                  </a:lnTo>
                  <a:lnTo>
                    <a:pt x="49" y="48257"/>
                  </a:lnTo>
                  <a:lnTo>
                    <a:pt x="1445" y="54512"/>
                  </a:lnTo>
                  <a:lnTo>
                    <a:pt x="4447" y="60656"/>
                  </a:lnTo>
                  <a:lnTo>
                    <a:pt x="7338" y="66688"/>
                  </a:lnTo>
                  <a:lnTo>
                    <a:pt x="11675" y="71604"/>
                  </a:lnTo>
                  <a:lnTo>
                    <a:pt x="17457" y="75066"/>
                  </a:lnTo>
                  <a:lnTo>
                    <a:pt x="23128" y="78641"/>
                  </a:lnTo>
                  <a:lnTo>
                    <a:pt x="29688" y="80428"/>
                  </a:lnTo>
                  <a:lnTo>
                    <a:pt x="43699" y="80428"/>
                  </a:lnTo>
                  <a:lnTo>
                    <a:pt x="49925" y="78753"/>
                  </a:lnTo>
                  <a:lnTo>
                    <a:pt x="55708" y="75625"/>
                  </a:lnTo>
                  <a:lnTo>
                    <a:pt x="61490" y="72386"/>
                  </a:lnTo>
                  <a:lnTo>
                    <a:pt x="62249" y="71604"/>
                  </a:lnTo>
                  <a:lnTo>
                    <a:pt x="29355" y="71604"/>
                  </a:lnTo>
                  <a:lnTo>
                    <a:pt x="23017" y="68923"/>
                  </a:lnTo>
                  <a:lnTo>
                    <a:pt x="17911" y="63449"/>
                  </a:lnTo>
                  <a:lnTo>
                    <a:pt x="13009" y="58087"/>
                  </a:lnTo>
                  <a:lnTo>
                    <a:pt x="10563" y="50714"/>
                  </a:lnTo>
                  <a:lnTo>
                    <a:pt x="10576" y="41219"/>
                  </a:lnTo>
                  <a:lnTo>
                    <a:pt x="29799" y="8936"/>
                  </a:lnTo>
                  <a:lnTo>
                    <a:pt x="62348" y="8936"/>
                  </a:lnTo>
                  <a:lnTo>
                    <a:pt x="62046" y="8601"/>
                  </a:lnTo>
                  <a:lnTo>
                    <a:pt x="50593" y="1787"/>
                  </a:lnTo>
                  <a:lnTo>
                    <a:pt x="44143" y="0"/>
                  </a:lnTo>
                  <a:close/>
                </a:path>
                <a:path w="151130" h="80645">
                  <a:moveTo>
                    <a:pt x="62348" y="8936"/>
                  </a:moveTo>
                  <a:lnTo>
                    <a:pt x="42142" y="8936"/>
                  </a:lnTo>
                  <a:lnTo>
                    <a:pt x="46701" y="10165"/>
                  </a:lnTo>
                  <a:lnTo>
                    <a:pt x="50815" y="12734"/>
                  </a:lnTo>
                  <a:lnTo>
                    <a:pt x="54929" y="15415"/>
                  </a:lnTo>
                  <a:lnTo>
                    <a:pt x="58043" y="18990"/>
                  </a:lnTo>
                  <a:lnTo>
                    <a:pt x="60262" y="24030"/>
                  </a:lnTo>
                  <a:lnTo>
                    <a:pt x="62268" y="28485"/>
                  </a:lnTo>
                  <a:lnTo>
                    <a:pt x="63380" y="33958"/>
                  </a:lnTo>
                  <a:lnTo>
                    <a:pt x="63380" y="50268"/>
                  </a:lnTo>
                  <a:lnTo>
                    <a:pt x="60822" y="57975"/>
                  </a:lnTo>
                  <a:lnTo>
                    <a:pt x="55828" y="63561"/>
                  </a:lnTo>
                  <a:lnTo>
                    <a:pt x="50926" y="68923"/>
                  </a:lnTo>
                  <a:lnTo>
                    <a:pt x="44588" y="71604"/>
                  </a:lnTo>
                  <a:lnTo>
                    <a:pt x="62249" y="71604"/>
                  </a:lnTo>
                  <a:lnTo>
                    <a:pt x="66049" y="67694"/>
                  </a:lnTo>
                  <a:lnTo>
                    <a:pt x="69162" y="61438"/>
                  </a:lnTo>
                  <a:lnTo>
                    <a:pt x="72275" y="55294"/>
                  </a:lnTo>
                  <a:lnTo>
                    <a:pt x="73943" y="48257"/>
                  </a:lnTo>
                  <a:lnTo>
                    <a:pt x="73828" y="32106"/>
                  </a:lnTo>
                  <a:lnTo>
                    <a:pt x="72387" y="25692"/>
                  </a:lnTo>
                  <a:lnTo>
                    <a:pt x="66382" y="13404"/>
                  </a:lnTo>
                  <a:lnTo>
                    <a:pt x="62348" y="8936"/>
                  </a:lnTo>
                  <a:close/>
                </a:path>
                <a:path w="151130" h="80645">
                  <a:moveTo>
                    <a:pt x="100185" y="1452"/>
                  </a:moveTo>
                  <a:lnTo>
                    <a:pt x="89955" y="1452"/>
                  </a:lnTo>
                  <a:lnTo>
                    <a:pt x="89955" y="79088"/>
                  </a:lnTo>
                  <a:lnTo>
                    <a:pt x="100185" y="79088"/>
                  </a:lnTo>
                  <a:lnTo>
                    <a:pt x="100185" y="42448"/>
                  </a:lnTo>
                  <a:lnTo>
                    <a:pt x="150556" y="42448"/>
                  </a:lnTo>
                  <a:lnTo>
                    <a:pt x="150556" y="33288"/>
                  </a:lnTo>
                  <a:lnTo>
                    <a:pt x="100185" y="33288"/>
                  </a:lnTo>
                  <a:lnTo>
                    <a:pt x="100185" y="1452"/>
                  </a:lnTo>
                  <a:close/>
                </a:path>
                <a:path w="151130" h="80645">
                  <a:moveTo>
                    <a:pt x="150556" y="42448"/>
                  </a:moveTo>
                  <a:lnTo>
                    <a:pt x="140326" y="42448"/>
                  </a:lnTo>
                  <a:lnTo>
                    <a:pt x="140326" y="79088"/>
                  </a:lnTo>
                  <a:lnTo>
                    <a:pt x="150556" y="79088"/>
                  </a:lnTo>
                  <a:lnTo>
                    <a:pt x="150556" y="42448"/>
                  </a:lnTo>
                  <a:close/>
                </a:path>
                <a:path w="151130" h="80645">
                  <a:moveTo>
                    <a:pt x="150556" y="1452"/>
                  </a:moveTo>
                  <a:lnTo>
                    <a:pt x="140326" y="1452"/>
                  </a:lnTo>
                  <a:lnTo>
                    <a:pt x="140326" y="33288"/>
                  </a:lnTo>
                  <a:lnTo>
                    <a:pt x="150556" y="33288"/>
                  </a:lnTo>
                  <a:lnTo>
                    <a:pt x="150556" y="14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657392" y="5306145"/>
              <a:ext cx="105410" cy="60960"/>
            </a:xfrm>
            <a:custGeom>
              <a:avLst/>
              <a:gdLst/>
              <a:ahLst/>
              <a:cxnLst/>
              <a:rect l="l" t="t" r="r" b="b"/>
              <a:pathLst>
                <a:path w="105410" h="60960">
                  <a:moveTo>
                    <a:pt x="0" y="60880"/>
                  </a:moveTo>
                  <a:lnTo>
                    <a:pt x="105077" y="0"/>
                  </a:lnTo>
                </a:path>
              </a:pathLst>
            </a:custGeom>
            <a:ln w="9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97064" y="5836093"/>
            <a:ext cx="1502915" cy="118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13290" y="5355854"/>
            <a:ext cx="74295" cy="80645"/>
          </a:xfrm>
          <a:custGeom>
            <a:avLst/>
            <a:gdLst/>
            <a:ahLst/>
            <a:cxnLst/>
            <a:rect l="l" t="t" r="r" b="b"/>
            <a:pathLst>
              <a:path w="74295" h="80645">
                <a:moveTo>
                  <a:pt x="44143" y="0"/>
                </a:moveTo>
                <a:lnTo>
                  <a:pt x="37027" y="0"/>
                </a:lnTo>
                <a:lnTo>
                  <a:pt x="29230" y="673"/>
                </a:lnTo>
                <a:lnTo>
                  <a:pt x="646" y="32044"/>
                </a:lnTo>
                <a:lnTo>
                  <a:pt x="0" y="41219"/>
                </a:lnTo>
                <a:lnTo>
                  <a:pt x="25" y="48145"/>
                </a:lnTo>
                <a:lnTo>
                  <a:pt x="1445" y="54401"/>
                </a:lnTo>
                <a:lnTo>
                  <a:pt x="4447" y="60545"/>
                </a:lnTo>
                <a:lnTo>
                  <a:pt x="7338" y="66688"/>
                </a:lnTo>
                <a:lnTo>
                  <a:pt x="11786" y="71492"/>
                </a:lnTo>
                <a:lnTo>
                  <a:pt x="17457" y="75066"/>
                </a:lnTo>
                <a:lnTo>
                  <a:pt x="23239" y="78529"/>
                </a:lnTo>
                <a:lnTo>
                  <a:pt x="29688" y="80317"/>
                </a:lnTo>
                <a:lnTo>
                  <a:pt x="43699" y="80317"/>
                </a:lnTo>
                <a:lnTo>
                  <a:pt x="49925" y="78753"/>
                </a:lnTo>
                <a:lnTo>
                  <a:pt x="61490" y="72274"/>
                </a:lnTo>
                <a:lnTo>
                  <a:pt x="62249" y="71492"/>
                </a:lnTo>
                <a:lnTo>
                  <a:pt x="29355" y="71492"/>
                </a:lnTo>
                <a:lnTo>
                  <a:pt x="23128" y="68811"/>
                </a:lnTo>
                <a:lnTo>
                  <a:pt x="17909" y="63337"/>
                </a:lnTo>
                <a:lnTo>
                  <a:pt x="13009" y="58087"/>
                </a:lnTo>
                <a:lnTo>
                  <a:pt x="10563" y="50714"/>
                </a:lnTo>
                <a:lnTo>
                  <a:pt x="10569" y="41219"/>
                </a:lnTo>
                <a:lnTo>
                  <a:pt x="29799" y="8824"/>
                </a:lnTo>
                <a:lnTo>
                  <a:pt x="62348" y="8824"/>
                </a:lnTo>
                <a:lnTo>
                  <a:pt x="62046" y="8489"/>
                </a:lnTo>
                <a:lnTo>
                  <a:pt x="56263" y="5138"/>
                </a:lnTo>
                <a:lnTo>
                  <a:pt x="50593" y="1675"/>
                </a:lnTo>
                <a:lnTo>
                  <a:pt x="44143" y="0"/>
                </a:lnTo>
                <a:close/>
              </a:path>
              <a:path w="74295" h="80645">
                <a:moveTo>
                  <a:pt x="62348" y="8824"/>
                </a:moveTo>
                <a:lnTo>
                  <a:pt x="42142" y="8824"/>
                </a:lnTo>
                <a:lnTo>
                  <a:pt x="46812" y="10165"/>
                </a:lnTo>
                <a:lnTo>
                  <a:pt x="50815" y="12734"/>
                </a:lnTo>
                <a:lnTo>
                  <a:pt x="63380" y="50268"/>
                </a:lnTo>
                <a:lnTo>
                  <a:pt x="60934" y="57975"/>
                </a:lnTo>
                <a:lnTo>
                  <a:pt x="55828" y="63449"/>
                </a:lnTo>
                <a:lnTo>
                  <a:pt x="50926" y="68811"/>
                </a:lnTo>
                <a:lnTo>
                  <a:pt x="44588" y="71492"/>
                </a:lnTo>
                <a:lnTo>
                  <a:pt x="62249" y="71492"/>
                </a:lnTo>
                <a:lnTo>
                  <a:pt x="66049" y="67582"/>
                </a:lnTo>
                <a:lnTo>
                  <a:pt x="69162" y="61438"/>
                </a:lnTo>
                <a:lnTo>
                  <a:pt x="72387" y="55183"/>
                </a:lnTo>
                <a:lnTo>
                  <a:pt x="73943" y="48145"/>
                </a:lnTo>
                <a:lnTo>
                  <a:pt x="73839" y="32044"/>
                </a:lnTo>
                <a:lnTo>
                  <a:pt x="72387" y="25580"/>
                </a:lnTo>
                <a:lnTo>
                  <a:pt x="66382" y="13293"/>
                </a:lnTo>
                <a:lnTo>
                  <a:pt x="62348" y="8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332933" y="5012467"/>
            <a:ext cx="762635" cy="639445"/>
          </a:xfrm>
          <a:custGeom>
            <a:avLst/>
            <a:gdLst/>
            <a:ahLst/>
            <a:cxnLst/>
            <a:rect l="l" t="t" r="r" b="b"/>
            <a:pathLst>
              <a:path w="762635" h="639445">
                <a:moveTo>
                  <a:pt x="749333" y="639242"/>
                </a:moveTo>
                <a:lnTo>
                  <a:pt x="654819" y="474753"/>
                </a:lnTo>
              </a:path>
              <a:path w="762635" h="639445">
                <a:moveTo>
                  <a:pt x="654819" y="474753"/>
                </a:moveTo>
                <a:lnTo>
                  <a:pt x="654819" y="284852"/>
                </a:lnTo>
              </a:path>
              <a:path w="762635" h="639445">
                <a:moveTo>
                  <a:pt x="654819" y="284852"/>
                </a:moveTo>
                <a:lnTo>
                  <a:pt x="491142" y="189901"/>
                </a:lnTo>
              </a:path>
              <a:path w="762635" h="639445">
                <a:moveTo>
                  <a:pt x="491142" y="189901"/>
                </a:moveTo>
                <a:lnTo>
                  <a:pt x="327465" y="284852"/>
                </a:lnTo>
              </a:path>
              <a:path w="762635" h="639445">
                <a:moveTo>
                  <a:pt x="327465" y="284852"/>
                </a:moveTo>
                <a:lnTo>
                  <a:pt x="163677" y="189901"/>
                </a:lnTo>
              </a:path>
              <a:path w="762635" h="639445">
                <a:moveTo>
                  <a:pt x="146664" y="199843"/>
                </a:moveTo>
                <a:lnTo>
                  <a:pt x="146664" y="0"/>
                </a:lnTo>
              </a:path>
              <a:path w="762635" h="639445">
                <a:moveTo>
                  <a:pt x="180689" y="199843"/>
                </a:moveTo>
                <a:lnTo>
                  <a:pt x="180689" y="0"/>
                </a:lnTo>
              </a:path>
              <a:path w="762635" h="639445">
                <a:moveTo>
                  <a:pt x="163677" y="189901"/>
                </a:moveTo>
                <a:lnTo>
                  <a:pt x="0" y="284852"/>
                </a:lnTo>
              </a:path>
              <a:path w="762635" h="639445">
                <a:moveTo>
                  <a:pt x="327465" y="284852"/>
                </a:moveTo>
                <a:lnTo>
                  <a:pt x="327465" y="474753"/>
                </a:lnTo>
              </a:path>
              <a:path w="762635" h="639445">
                <a:moveTo>
                  <a:pt x="327465" y="474753"/>
                </a:moveTo>
                <a:lnTo>
                  <a:pt x="491142" y="569704"/>
                </a:lnTo>
              </a:path>
              <a:path w="762635" h="639445">
                <a:moveTo>
                  <a:pt x="654819" y="474753"/>
                </a:moveTo>
                <a:lnTo>
                  <a:pt x="491142" y="569704"/>
                </a:lnTo>
              </a:path>
              <a:path w="762635" h="639445">
                <a:moveTo>
                  <a:pt x="654819" y="474753"/>
                </a:moveTo>
                <a:lnTo>
                  <a:pt x="759786" y="413985"/>
                </a:lnTo>
              </a:path>
              <a:path w="762635" h="639445">
                <a:moveTo>
                  <a:pt x="654819" y="284852"/>
                </a:moveTo>
                <a:lnTo>
                  <a:pt x="762454" y="347296"/>
                </a:lnTo>
              </a:path>
            </a:pathLst>
          </a:custGeom>
          <a:ln w="9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95831" y="5726464"/>
            <a:ext cx="1391588" cy="118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28595" y="6237053"/>
            <a:ext cx="73832" cy="803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839269" y="5634294"/>
            <a:ext cx="680720" cy="577215"/>
          </a:xfrm>
          <a:custGeom>
            <a:avLst/>
            <a:gdLst/>
            <a:ahLst/>
            <a:cxnLst/>
            <a:rect l="l" t="t" r="r" b="b"/>
            <a:pathLst>
              <a:path w="680720" h="577214">
                <a:moveTo>
                  <a:pt x="491142" y="354367"/>
                </a:moveTo>
                <a:lnTo>
                  <a:pt x="327465" y="449318"/>
                </a:lnTo>
              </a:path>
              <a:path w="680720" h="577214">
                <a:moveTo>
                  <a:pt x="327465" y="449318"/>
                </a:moveTo>
                <a:lnTo>
                  <a:pt x="163788" y="354367"/>
                </a:lnTo>
              </a:path>
              <a:path w="680720" h="577214">
                <a:moveTo>
                  <a:pt x="163788" y="354367"/>
                </a:moveTo>
                <a:lnTo>
                  <a:pt x="163788" y="164465"/>
                </a:lnTo>
              </a:path>
              <a:path w="680720" h="577214">
                <a:moveTo>
                  <a:pt x="197813" y="334628"/>
                </a:moveTo>
                <a:lnTo>
                  <a:pt x="197813" y="184193"/>
                </a:lnTo>
              </a:path>
              <a:path w="680720" h="577214">
                <a:moveTo>
                  <a:pt x="163788" y="164465"/>
                </a:moveTo>
                <a:lnTo>
                  <a:pt x="327465" y="69515"/>
                </a:lnTo>
              </a:path>
              <a:path w="680720" h="577214">
                <a:moveTo>
                  <a:pt x="327465" y="69515"/>
                </a:moveTo>
                <a:lnTo>
                  <a:pt x="491142" y="164465"/>
                </a:lnTo>
              </a:path>
              <a:path w="680720" h="577214">
                <a:moveTo>
                  <a:pt x="491142" y="354367"/>
                </a:moveTo>
                <a:lnTo>
                  <a:pt x="491142" y="164465"/>
                </a:lnTo>
              </a:path>
              <a:path w="680720" h="577214">
                <a:moveTo>
                  <a:pt x="491142" y="354367"/>
                </a:moveTo>
                <a:lnTo>
                  <a:pt x="369274" y="235165"/>
                </a:lnTo>
              </a:path>
              <a:path w="680720" h="577214">
                <a:moveTo>
                  <a:pt x="369274" y="235165"/>
                </a:moveTo>
                <a:lnTo>
                  <a:pt x="327465" y="69515"/>
                </a:lnTo>
              </a:path>
              <a:path w="680720" h="577214">
                <a:moveTo>
                  <a:pt x="344477" y="439443"/>
                </a:moveTo>
                <a:lnTo>
                  <a:pt x="344477" y="576831"/>
                </a:lnTo>
              </a:path>
              <a:path w="680720" h="577214">
                <a:moveTo>
                  <a:pt x="310452" y="439443"/>
                </a:moveTo>
                <a:lnTo>
                  <a:pt x="310452" y="576831"/>
                </a:lnTo>
              </a:path>
              <a:path w="680720" h="577214">
                <a:moveTo>
                  <a:pt x="491142" y="164465"/>
                </a:moveTo>
                <a:lnTo>
                  <a:pt x="585656" y="0"/>
                </a:lnTo>
              </a:path>
              <a:path w="680720" h="577214">
                <a:moveTo>
                  <a:pt x="491142" y="164465"/>
                </a:moveTo>
                <a:lnTo>
                  <a:pt x="680171" y="164465"/>
                </a:lnTo>
              </a:path>
              <a:path w="680720" h="577214">
                <a:moveTo>
                  <a:pt x="163788" y="164465"/>
                </a:moveTo>
                <a:lnTo>
                  <a:pt x="0" y="69515"/>
                </a:lnTo>
              </a:path>
            </a:pathLst>
          </a:custGeom>
          <a:ln w="9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47645" y="6390717"/>
            <a:ext cx="1653783" cy="274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/>
          <p:cNvGrpSpPr/>
          <p:nvPr/>
        </p:nvGrpSpPr>
        <p:grpSpPr>
          <a:xfrm>
            <a:off x="-6350" y="2940978"/>
            <a:ext cx="5772785" cy="2157730"/>
            <a:chOff x="-6350" y="2940978"/>
            <a:chExt cx="5772785" cy="2157730"/>
          </a:xfrm>
        </p:grpSpPr>
        <p:sp>
          <p:nvSpPr>
            <p:cNvPr id="36" name="object 36"/>
            <p:cNvSpPr/>
            <p:nvPr/>
          </p:nvSpPr>
          <p:spPr>
            <a:xfrm>
              <a:off x="-6350" y="2940978"/>
              <a:ext cx="5772236" cy="21575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039347" y="3886686"/>
              <a:ext cx="74295" cy="80645"/>
            </a:xfrm>
            <a:custGeom>
              <a:avLst/>
              <a:gdLst/>
              <a:ahLst/>
              <a:cxnLst/>
              <a:rect l="l" t="t" r="r" b="b"/>
              <a:pathLst>
                <a:path w="74295" h="80645">
                  <a:moveTo>
                    <a:pt x="44143" y="0"/>
                  </a:moveTo>
                  <a:lnTo>
                    <a:pt x="37027" y="0"/>
                  </a:lnTo>
                  <a:lnTo>
                    <a:pt x="29230" y="689"/>
                  </a:lnTo>
                  <a:lnTo>
                    <a:pt x="646" y="32044"/>
                  </a:lnTo>
                  <a:lnTo>
                    <a:pt x="0" y="41219"/>
                  </a:lnTo>
                  <a:lnTo>
                    <a:pt x="26" y="48145"/>
                  </a:lnTo>
                  <a:lnTo>
                    <a:pt x="23239" y="78529"/>
                  </a:lnTo>
                  <a:lnTo>
                    <a:pt x="29688" y="80317"/>
                  </a:lnTo>
                  <a:lnTo>
                    <a:pt x="43699" y="80317"/>
                  </a:lnTo>
                  <a:lnTo>
                    <a:pt x="49925" y="78753"/>
                  </a:lnTo>
                  <a:lnTo>
                    <a:pt x="55708" y="75513"/>
                  </a:lnTo>
                  <a:lnTo>
                    <a:pt x="61601" y="72386"/>
                  </a:lnTo>
                  <a:lnTo>
                    <a:pt x="62428" y="71492"/>
                  </a:lnTo>
                  <a:lnTo>
                    <a:pt x="29355" y="71492"/>
                  </a:lnTo>
                  <a:lnTo>
                    <a:pt x="23128" y="68811"/>
                  </a:lnTo>
                  <a:lnTo>
                    <a:pt x="13120" y="58087"/>
                  </a:lnTo>
                  <a:lnTo>
                    <a:pt x="10563" y="50714"/>
                  </a:lnTo>
                  <a:lnTo>
                    <a:pt x="10570" y="41219"/>
                  </a:lnTo>
                  <a:lnTo>
                    <a:pt x="29911" y="8824"/>
                  </a:lnTo>
                  <a:lnTo>
                    <a:pt x="62252" y="8824"/>
                  </a:lnTo>
                  <a:lnTo>
                    <a:pt x="62046" y="8601"/>
                  </a:lnTo>
                  <a:lnTo>
                    <a:pt x="56375" y="5138"/>
                  </a:lnTo>
                  <a:lnTo>
                    <a:pt x="50593" y="1675"/>
                  </a:lnTo>
                  <a:lnTo>
                    <a:pt x="44143" y="0"/>
                  </a:lnTo>
                  <a:close/>
                </a:path>
                <a:path w="74295" h="80645">
                  <a:moveTo>
                    <a:pt x="62252" y="8824"/>
                  </a:moveTo>
                  <a:lnTo>
                    <a:pt x="42142" y="8824"/>
                  </a:lnTo>
                  <a:lnTo>
                    <a:pt x="46812" y="10165"/>
                  </a:lnTo>
                  <a:lnTo>
                    <a:pt x="50926" y="12734"/>
                  </a:lnTo>
                  <a:lnTo>
                    <a:pt x="63380" y="50268"/>
                  </a:lnTo>
                  <a:lnTo>
                    <a:pt x="60934" y="57975"/>
                  </a:lnTo>
                  <a:lnTo>
                    <a:pt x="55930" y="63337"/>
                  </a:lnTo>
                  <a:lnTo>
                    <a:pt x="50926" y="68811"/>
                  </a:lnTo>
                  <a:lnTo>
                    <a:pt x="44588" y="71492"/>
                  </a:lnTo>
                  <a:lnTo>
                    <a:pt x="62428" y="71492"/>
                  </a:lnTo>
                  <a:lnTo>
                    <a:pt x="66049" y="67582"/>
                  </a:lnTo>
                  <a:lnTo>
                    <a:pt x="69162" y="61438"/>
                  </a:lnTo>
                  <a:lnTo>
                    <a:pt x="72387" y="55183"/>
                  </a:lnTo>
                  <a:lnTo>
                    <a:pt x="73943" y="48145"/>
                  </a:lnTo>
                  <a:lnTo>
                    <a:pt x="73847" y="32044"/>
                  </a:lnTo>
                  <a:lnTo>
                    <a:pt x="72498" y="25580"/>
                  </a:lnTo>
                  <a:lnTo>
                    <a:pt x="69384" y="19436"/>
                  </a:lnTo>
                  <a:lnTo>
                    <a:pt x="66382" y="13293"/>
                  </a:lnTo>
                  <a:lnTo>
                    <a:pt x="62252" y="8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397426" y="3733201"/>
              <a:ext cx="624205" cy="449580"/>
            </a:xfrm>
            <a:custGeom>
              <a:avLst/>
              <a:gdLst/>
              <a:ahLst/>
              <a:cxnLst/>
              <a:rect l="l" t="t" r="r" b="b"/>
              <a:pathLst>
                <a:path w="624204" h="449579">
                  <a:moveTo>
                    <a:pt x="352706" y="379803"/>
                  </a:moveTo>
                  <a:lnTo>
                    <a:pt x="516383" y="284852"/>
                  </a:lnTo>
                </a:path>
                <a:path w="624204" h="449579">
                  <a:moveTo>
                    <a:pt x="516383" y="284852"/>
                  </a:moveTo>
                  <a:lnTo>
                    <a:pt x="610897" y="449396"/>
                  </a:lnTo>
                </a:path>
                <a:path w="624204" h="449579">
                  <a:moveTo>
                    <a:pt x="516383" y="284852"/>
                  </a:moveTo>
                  <a:lnTo>
                    <a:pt x="516383" y="94950"/>
                  </a:lnTo>
                </a:path>
                <a:path w="624204" h="449579">
                  <a:moveTo>
                    <a:pt x="516383" y="94950"/>
                  </a:moveTo>
                  <a:lnTo>
                    <a:pt x="352706" y="0"/>
                  </a:lnTo>
                </a:path>
                <a:path w="624204" h="449579">
                  <a:moveTo>
                    <a:pt x="352706" y="0"/>
                  </a:moveTo>
                  <a:lnTo>
                    <a:pt x="189029" y="94950"/>
                  </a:lnTo>
                </a:path>
                <a:path w="624204" h="449579">
                  <a:moveTo>
                    <a:pt x="189029" y="94950"/>
                  </a:moveTo>
                  <a:lnTo>
                    <a:pt x="310897" y="214253"/>
                  </a:lnTo>
                </a:path>
                <a:path w="624204" h="449579">
                  <a:moveTo>
                    <a:pt x="352706" y="379803"/>
                  </a:moveTo>
                  <a:lnTo>
                    <a:pt x="310897" y="214253"/>
                  </a:lnTo>
                </a:path>
                <a:path w="624204" h="449579">
                  <a:moveTo>
                    <a:pt x="189029" y="94950"/>
                  </a:moveTo>
                  <a:lnTo>
                    <a:pt x="189029" y="284852"/>
                  </a:lnTo>
                </a:path>
                <a:path w="624204" h="449579">
                  <a:moveTo>
                    <a:pt x="189029" y="284852"/>
                  </a:moveTo>
                  <a:lnTo>
                    <a:pt x="94514" y="449396"/>
                  </a:lnTo>
                </a:path>
                <a:path w="624204" h="449579">
                  <a:moveTo>
                    <a:pt x="189029" y="284852"/>
                  </a:moveTo>
                  <a:lnTo>
                    <a:pt x="0" y="284852"/>
                  </a:lnTo>
                </a:path>
                <a:path w="624204" h="449579">
                  <a:moveTo>
                    <a:pt x="352706" y="379803"/>
                  </a:moveTo>
                  <a:lnTo>
                    <a:pt x="189029" y="284852"/>
                  </a:lnTo>
                </a:path>
                <a:path w="624204" h="449579">
                  <a:moveTo>
                    <a:pt x="516383" y="284852"/>
                  </a:moveTo>
                  <a:lnTo>
                    <a:pt x="621350" y="224083"/>
                  </a:lnTo>
                </a:path>
                <a:path w="624204" h="449579">
                  <a:moveTo>
                    <a:pt x="516383" y="94950"/>
                  </a:moveTo>
                  <a:lnTo>
                    <a:pt x="624018" y="157394"/>
                  </a:lnTo>
                </a:path>
              </a:pathLst>
            </a:custGeom>
            <a:ln w="9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5875782" y="3960114"/>
            <a:ext cx="30041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Conversion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5">
                <a:latin typeface="Arial"/>
                <a:cs typeface="Arial"/>
              </a:rPr>
              <a:t>alpha pinene </a:t>
            </a:r>
            <a:r>
              <a:rPr dirty="0" sz="1800">
                <a:latin typeface="Arial"/>
                <a:cs typeface="Arial"/>
              </a:rPr>
              <a:t>=  </a:t>
            </a:r>
            <a:r>
              <a:rPr dirty="0" sz="1800" spc="-5">
                <a:latin typeface="Arial"/>
                <a:cs typeface="Arial"/>
              </a:rPr>
              <a:t>54,56%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% </a:t>
            </a:r>
            <a:r>
              <a:rPr dirty="0" sz="1800" spc="-10">
                <a:latin typeface="Arial"/>
                <a:cs typeface="Arial"/>
              </a:rPr>
              <a:t>yield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5">
                <a:latin typeface="Arial"/>
                <a:cs typeface="Arial"/>
              </a:rPr>
              <a:t>product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4.1%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86639" y="1208278"/>
            <a:ext cx="769429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/>
              <a:t>Reaction </a:t>
            </a:r>
            <a:r>
              <a:rPr dirty="0" sz="1800" spc="-15"/>
              <a:t>with </a:t>
            </a:r>
            <a:r>
              <a:rPr dirty="0" sz="1800" spc="-5"/>
              <a:t>Ni/ZAA catalyst by ultrasonication </a:t>
            </a:r>
            <a:r>
              <a:rPr dirty="0" sz="1800"/>
              <a:t>at </a:t>
            </a:r>
            <a:r>
              <a:rPr dirty="0" sz="1800" spc="-5"/>
              <a:t>room temperature </a:t>
            </a:r>
            <a:r>
              <a:rPr dirty="0" sz="1800"/>
              <a:t>for </a:t>
            </a:r>
            <a:r>
              <a:rPr dirty="0" sz="1800" spc="-5"/>
              <a:t>5</a:t>
            </a:r>
            <a:r>
              <a:rPr dirty="0" sz="1800" spc="95"/>
              <a:t> </a:t>
            </a:r>
            <a:r>
              <a:rPr dirty="0" sz="1800" spc="-5"/>
              <a:t>h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5853"/>
            <a:ext cx="799147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Amide </a:t>
            </a:r>
            <a:r>
              <a:rPr dirty="0" sz="2400">
                <a:latin typeface="Arial"/>
                <a:cs typeface="Arial"/>
              </a:rPr>
              <a:t>compounds </a:t>
            </a:r>
            <a:r>
              <a:rPr dirty="0" sz="2400" spc="-5">
                <a:latin typeface="Arial"/>
                <a:cs typeface="Arial"/>
              </a:rPr>
              <a:t>are only </a:t>
            </a:r>
            <a:r>
              <a:rPr dirty="0" sz="2400">
                <a:latin typeface="Arial"/>
                <a:cs typeface="Arial"/>
              </a:rPr>
              <a:t>formed </a:t>
            </a:r>
            <a:r>
              <a:rPr dirty="0" sz="2400" spc="-10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reaction products  </a:t>
            </a:r>
            <a:r>
              <a:rPr dirty="0" sz="2400" spc="-5">
                <a:latin typeface="Arial"/>
                <a:cs typeface="Arial"/>
              </a:rPr>
              <a:t>with a </a:t>
            </a:r>
            <a:r>
              <a:rPr dirty="0" sz="2400">
                <a:latin typeface="Arial"/>
                <a:cs typeface="Arial"/>
              </a:rPr>
              <a:t>Ni/ZAA catalyst. </a:t>
            </a:r>
            <a:r>
              <a:rPr dirty="0" sz="2400" spc="-5">
                <a:latin typeface="Arial"/>
                <a:cs typeface="Arial"/>
              </a:rPr>
              <a:t>Based on </a:t>
            </a:r>
            <a:r>
              <a:rPr dirty="0" sz="2400">
                <a:latin typeface="Arial"/>
                <a:cs typeface="Arial"/>
              </a:rPr>
              <a:t>this, it </a:t>
            </a:r>
            <a:r>
              <a:rPr dirty="0" sz="2400" spc="-5">
                <a:latin typeface="Arial"/>
                <a:cs typeface="Arial"/>
              </a:rPr>
              <a:t>can be  concluded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the acidity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catalyst </a:t>
            </a:r>
            <a:r>
              <a:rPr dirty="0" sz="2400" spc="-10">
                <a:latin typeface="Arial"/>
                <a:cs typeface="Arial"/>
              </a:rPr>
              <a:t>affects </a:t>
            </a:r>
            <a:r>
              <a:rPr dirty="0" sz="2400" spc="-5">
                <a:latin typeface="Arial"/>
                <a:cs typeface="Arial"/>
              </a:rPr>
              <a:t>the  </a:t>
            </a:r>
            <a:r>
              <a:rPr dirty="0" sz="2400">
                <a:latin typeface="Arial"/>
                <a:cs typeface="Arial"/>
              </a:rPr>
              <a:t>reaction products formed </a:t>
            </a:r>
            <a:r>
              <a:rPr dirty="0" sz="2400" spc="-1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Ritter reaction. In  </a:t>
            </a:r>
            <a:r>
              <a:rPr dirty="0" sz="2400" spc="-5">
                <a:latin typeface="Arial"/>
                <a:cs typeface="Arial"/>
              </a:rPr>
              <a:t>addition, there is an </a:t>
            </a:r>
            <a:r>
              <a:rPr dirty="0" sz="2400" spc="-10">
                <a:latin typeface="Arial"/>
                <a:cs typeface="Arial"/>
              </a:rPr>
              <a:t>effect </a:t>
            </a:r>
            <a:r>
              <a:rPr dirty="0" sz="2400">
                <a:latin typeface="Arial"/>
                <a:cs typeface="Arial"/>
              </a:rPr>
              <a:t>of reaction time,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further  research it is necessary to vary the reaction time </a:t>
            </a:r>
            <a:r>
              <a:rPr dirty="0" sz="2400" spc="-5">
                <a:latin typeface="Arial"/>
                <a:cs typeface="Arial"/>
              </a:rPr>
              <a:t>using </a:t>
            </a:r>
            <a:r>
              <a:rPr dirty="0" sz="2400">
                <a:latin typeface="Arial"/>
                <a:cs typeface="Arial"/>
              </a:rPr>
              <a:t>a  </a:t>
            </a:r>
            <a:r>
              <a:rPr dirty="0" sz="2400" spc="-5">
                <a:latin typeface="Arial"/>
                <a:cs typeface="Arial"/>
              </a:rPr>
              <a:t>Ni/Natural Zeolite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catalyst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9123" y="212852"/>
            <a:ext cx="24104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744" y="2784348"/>
            <a:ext cx="4876037" cy="150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THANK</a:t>
            </a:r>
            <a:r>
              <a:rPr dirty="0" spc="-160"/>
              <a:t> </a:t>
            </a:r>
            <a:r>
              <a:rPr dirty="0" spc="-5"/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653" y="292100"/>
            <a:ext cx="25107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INTRODUCTION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48867"/>
            <a:ext cx="2834640" cy="2955290"/>
            <a:chOff x="0" y="848867"/>
            <a:chExt cx="2834640" cy="2955290"/>
          </a:xfrm>
        </p:grpSpPr>
        <p:sp>
          <p:nvSpPr>
            <p:cNvPr id="4" name="object 4"/>
            <p:cNvSpPr/>
            <p:nvPr/>
          </p:nvSpPr>
          <p:spPr>
            <a:xfrm>
              <a:off x="0" y="848867"/>
              <a:ext cx="2834513" cy="2954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043939"/>
              <a:ext cx="2459735" cy="238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08863" y="3860038"/>
            <a:ext cx="2682875" cy="2326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Terpentine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oil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Arial"/>
              <a:cs typeface="Arial"/>
            </a:endParaRPr>
          </a:p>
          <a:p>
            <a:pPr marL="179070" marR="5080">
              <a:lnSpc>
                <a:spcPct val="100099"/>
              </a:lnSpc>
            </a:pPr>
            <a:r>
              <a:rPr dirty="0" sz="2000">
                <a:latin typeface="Carlito"/>
                <a:cs typeface="Carlito"/>
              </a:rPr>
              <a:t>alpha </a:t>
            </a:r>
            <a:r>
              <a:rPr dirty="0" sz="2000" spc="-5">
                <a:latin typeface="Carlito"/>
                <a:cs typeface="Carlito"/>
              </a:rPr>
              <a:t>pinene </a:t>
            </a:r>
            <a:r>
              <a:rPr dirty="0" sz="2000" spc="-10">
                <a:latin typeface="Carlito"/>
                <a:cs typeface="Carlito"/>
              </a:rPr>
              <a:t>was  </a:t>
            </a:r>
            <a:r>
              <a:rPr dirty="0" sz="2000" spc="-5">
                <a:latin typeface="Carlito"/>
                <a:cs typeface="Carlito"/>
              </a:rPr>
              <a:t>modified </a:t>
            </a:r>
            <a:r>
              <a:rPr dirty="0" sz="2000" spc="-15">
                <a:latin typeface="Carlito"/>
                <a:cs typeface="Carlito"/>
              </a:rPr>
              <a:t>into  </a:t>
            </a:r>
            <a:r>
              <a:rPr dirty="0" sz="2000" spc="-10">
                <a:latin typeface="Carlito"/>
                <a:cs typeface="Carlito"/>
              </a:rPr>
              <a:t>organonitrogen  </a:t>
            </a:r>
            <a:r>
              <a:rPr dirty="0" sz="2000" spc="-5">
                <a:latin typeface="Carlito"/>
                <a:cs typeface="Carlito"/>
              </a:rPr>
              <a:t>compounds through</a:t>
            </a:r>
            <a:r>
              <a:rPr dirty="0" sz="2000" spc="-1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  </a:t>
            </a:r>
            <a:r>
              <a:rPr dirty="0" sz="2000" spc="-10">
                <a:latin typeface="Carlito"/>
                <a:cs typeface="Carlito"/>
              </a:rPr>
              <a:t>Ritter</a:t>
            </a:r>
            <a:r>
              <a:rPr dirty="0" sz="2000" spc="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reaction.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27551" y="2297247"/>
            <a:ext cx="209608" cy="690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45335" y="3935667"/>
            <a:ext cx="1537344" cy="1215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43290" y="4323991"/>
            <a:ext cx="91463" cy="107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82397" y="5231854"/>
            <a:ext cx="92769" cy="108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83414" y="4336618"/>
            <a:ext cx="417830" cy="107950"/>
          </a:xfrm>
          <a:custGeom>
            <a:avLst/>
            <a:gdLst/>
            <a:ahLst/>
            <a:cxnLst/>
            <a:rect l="l" t="t" r="r" b="b"/>
            <a:pathLst>
              <a:path w="417829" h="107950">
                <a:moveTo>
                  <a:pt x="32029" y="51435"/>
                </a:moveTo>
                <a:lnTo>
                  <a:pt x="0" y="51435"/>
                </a:lnTo>
                <a:lnTo>
                  <a:pt x="0" y="60185"/>
                </a:lnTo>
                <a:lnTo>
                  <a:pt x="32029" y="60185"/>
                </a:lnTo>
                <a:lnTo>
                  <a:pt x="32029" y="51435"/>
                </a:lnTo>
                <a:close/>
              </a:path>
              <a:path w="417829" h="107950">
                <a:moveTo>
                  <a:pt x="130225" y="45720"/>
                </a:moveTo>
                <a:lnTo>
                  <a:pt x="127838" y="39103"/>
                </a:lnTo>
                <a:lnTo>
                  <a:pt x="125120" y="36156"/>
                </a:lnTo>
                <a:lnTo>
                  <a:pt x="123151" y="34010"/>
                </a:lnTo>
                <a:lnTo>
                  <a:pt x="119456" y="29845"/>
                </a:lnTo>
                <a:lnTo>
                  <a:pt x="119126" y="29705"/>
                </a:lnTo>
                <a:lnTo>
                  <a:pt x="119126" y="51320"/>
                </a:lnTo>
                <a:lnTo>
                  <a:pt x="119126" y="66497"/>
                </a:lnTo>
                <a:lnTo>
                  <a:pt x="117487" y="72097"/>
                </a:lnTo>
                <a:lnTo>
                  <a:pt x="114109" y="75971"/>
                </a:lnTo>
                <a:lnTo>
                  <a:pt x="111607" y="79019"/>
                </a:lnTo>
                <a:lnTo>
                  <a:pt x="108229" y="80543"/>
                </a:lnTo>
                <a:lnTo>
                  <a:pt x="100723" y="80543"/>
                </a:lnTo>
                <a:lnTo>
                  <a:pt x="97891" y="79730"/>
                </a:lnTo>
                <a:lnTo>
                  <a:pt x="97358" y="79324"/>
                </a:lnTo>
                <a:lnTo>
                  <a:pt x="93319" y="76276"/>
                </a:lnTo>
                <a:lnTo>
                  <a:pt x="91897" y="74333"/>
                </a:lnTo>
                <a:lnTo>
                  <a:pt x="91033" y="70777"/>
                </a:lnTo>
                <a:lnTo>
                  <a:pt x="90817" y="67919"/>
                </a:lnTo>
                <a:lnTo>
                  <a:pt x="90817" y="43789"/>
                </a:lnTo>
                <a:lnTo>
                  <a:pt x="94094" y="40424"/>
                </a:lnTo>
                <a:lnTo>
                  <a:pt x="96697" y="38290"/>
                </a:lnTo>
                <a:lnTo>
                  <a:pt x="98221" y="37579"/>
                </a:lnTo>
                <a:lnTo>
                  <a:pt x="100063" y="36664"/>
                </a:lnTo>
                <a:lnTo>
                  <a:pt x="102031" y="36156"/>
                </a:lnTo>
                <a:lnTo>
                  <a:pt x="107696" y="36156"/>
                </a:lnTo>
                <a:lnTo>
                  <a:pt x="110845" y="37680"/>
                </a:lnTo>
                <a:lnTo>
                  <a:pt x="113461" y="40627"/>
                </a:lnTo>
                <a:lnTo>
                  <a:pt x="117271" y="45008"/>
                </a:lnTo>
                <a:lnTo>
                  <a:pt x="119126" y="51320"/>
                </a:lnTo>
                <a:lnTo>
                  <a:pt x="119126" y="29705"/>
                </a:lnTo>
                <a:lnTo>
                  <a:pt x="114655" y="27800"/>
                </a:lnTo>
                <a:lnTo>
                  <a:pt x="105727" y="27800"/>
                </a:lnTo>
                <a:lnTo>
                  <a:pt x="90817" y="40424"/>
                </a:lnTo>
                <a:lnTo>
                  <a:pt x="90817" y="35648"/>
                </a:lnTo>
                <a:lnTo>
                  <a:pt x="90817" y="28003"/>
                </a:lnTo>
                <a:lnTo>
                  <a:pt x="88417" y="28003"/>
                </a:lnTo>
                <a:lnTo>
                  <a:pt x="70993" y="34620"/>
                </a:lnTo>
                <a:lnTo>
                  <a:pt x="71755" y="36461"/>
                </a:lnTo>
                <a:lnTo>
                  <a:pt x="73279" y="35953"/>
                </a:lnTo>
                <a:lnTo>
                  <a:pt x="74485" y="35648"/>
                </a:lnTo>
                <a:lnTo>
                  <a:pt x="76771" y="35648"/>
                </a:lnTo>
                <a:lnTo>
                  <a:pt x="77749" y="35852"/>
                </a:lnTo>
                <a:lnTo>
                  <a:pt x="78397" y="36360"/>
                </a:lnTo>
                <a:lnTo>
                  <a:pt x="79159" y="36766"/>
                </a:lnTo>
                <a:lnTo>
                  <a:pt x="79705" y="37477"/>
                </a:lnTo>
                <a:lnTo>
                  <a:pt x="80365" y="39306"/>
                </a:lnTo>
                <a:lnTo>
                  <a:pt x="80454" y="40322"/>
                </a:lnTo>
                <a:lnTo>
                  <a:pt x="80568" y="99085"/>
                </a:lnTo>
                <a:lnTo>
                  <a:pt x="80365" y="101422"/>
                </a:lnTo>
                <a:lnTo>
                  <a:pt x="79489" y="103251"/>
                </a:lnTo>
                <a:lnTo>
                  <a:pt x="78841" y="103962"/>
                </a:lnTo>
                <a:lnTo>
                  <a:pt x="76441" y="105295"/>
                </a:lnTo>
                <a:lnTo>
                  <a:pt x="74485" y="105702"/>
                </a:lnTo>
                <a:lnTo>
                  <a:pt x="72199" y="105600"/>
                </a:lnTo>
                <a:lnTo>
                  <a:pt x="70675" y="105600"/>
                </a:lnTo>
                <a:lnTo>
                  <a:pt x="70675" y="107734"/>
                </a:lnTo>
                <a:lnTo>
                  <a:pt x="100393" y="107734"/>
                </a:lnTo>
                <a:lnTo>
                  <a:pt x="100393" y="105702"/>
                </a:lnTo>
                <a:lnTo>
                  <a:pt x="97345" y="105600"/>
                </a:lnTo>
                <a:lnTo>
                  <a:pt x="95173" y="105295"/>
                </a:lnTo>
                <a:lnTo>
                  <a:pt x="90817" y="99085"/>
                </a:lnTo>
                <a:lnTo>
                  <a:pt x="90817" y="79324"/>
                </a:lnTo>
                <a:lnTo>
                  <a:pt x="92887" y="81051"/>
                </a:lnTo>
                <a:lnTo>
                  <a:pt x="94729" y="82181"/>
                </a:lnTo>
                <a:lnTo>
                  <a:pt x="96367" y="82791"/>
                </a:lnTo>
                <a:lnTo>
                  <a:pt x="98653" y="83604"/>
                </a:lnTo>
                <a:lnTo>
                  <a:pt x="101269" y="84010"/>
                </a:lnTo>
                <a:lnTo>
                  <a:pt x="111290" y="84010"/>
                </a:lnTo>
                <a:lnTo>
                  <a:pt x="117170" y="81572"/>
                </a:lnTo>
                <a:lnTo>
                  <a:pt x="118122" y="80543"/>
                </a:lnTo>
                <a:lnTo>
                  <a:pt x="127393" y="70675"/>
                </a:lnTo>
                <a:lnTo>
                  <a:pt x="130225" y="63131"/>
                </a:lnTo>
                <a:lnTo>
                  <a:pt x="130225" y="45720"/>
                </a:lnTo>
                <a:close/>
              </a:path>
              <a:path w="417829" h="107950">
                <a:moveTo>
                  <a:pt x="161150" y="4279"/>
                </a:moveTo>
                <a:lnTo>
                  <a:pt x="160502" y="2857"/>
                </a:lnTo>
                <a:lnTo>
                  <a:pt x="158102" y="622"/>
                </a:lnTo>
                <a:lnTo>
                  <a:pt x="156578" y="0"/>
                </a:lnTo>
                <a:lnTo>
                  <a:pt x="153098" y="0"/>
                </a:lnTo>
                <a:lnTo>
                  <a:pt x="151574" y="622"/>
                </a:lnTo>
                <a:lnTo>
                  <a:pt x="149174" y="2857"/>
                </a:lnTo>
                <a:lnTo>
                  <a:pt x="148526" y="4279"/>
                </a:lnTo>
                <a:lnTo>
                  <a:pt x="148526" y="7442"/>
                </a:lnTo>
                <a:lnTo>
                  <a:pt x="149174" y="8864"/>
                </a:lnTo>
                <a:lnTo>
                  <a:pt x="150368" y="10083"/>
                </a:lnTo>
                <a:lnTo>
                  <a:pt x="151676" y="11201"/>
                </a:lnTo>
                <a:lnTo>
                  <a:pt x="153098" y="11811"/>
                </a:lnTo>
                <a:lnTo>
                  <a:pt x="156578" y="11811"/>
                </a:lnTo>
                <a:lnTo>
                  <a:pt x="158102" y="11201"/>
                </a:lnTo>
                <a:lnTo>
                  <a:pt x="159308" y="10083"/>
                </a:lnTo>
                <a:lnTo>
                  <a:pt x="160502" y="8864"/>
                </a:lnTo>
                <a:lnTo>
                  <a:pt x="161150" y="7442"/>
                </a:lnTo>
                <a:lnTo>
                  <a:pt x="161150" y="4279"/>
                </a:lnTo>
                <a:close/>
              </a:path>
              <a:path w="417829" h="107950">
                <a:moveTo>
                  <a:pt x="168554" y="80340"/>
                </a:moveTo>
                <a:lnTo>
                  <a:pt x="165950" y="80340"/>
                </a:lnTo>
                <a:lnTo>
                  <a:pt x="164096" y="80035"/>
                </a:lnTo>
                <a:lnTo>
                  <a:pt x="159956" y="73723"/>
                </a:lnTo>
                <a:lnTo>
                  <a:pt x="159956" y="35445"/>
                </a:lnTo>
                <a:lnTo>
                  <a:pt x="159956" y="27800"/>
                </a:lnTo>
                <a:lnTo>
                  <a:pt x="157238" y="27800"/>
                </a:lnTo>
                <a:lnTo>
                  <a:pt x="140144" y="34213"/>
                </a:lnTo>
                <a:lnTo>
                  <a:pt x="141008" y="36360"/>
                </a:lnTo>
                <a:lnTo>
                  <a:pt x="142646" y="35750"/>
                </a:lnTo>
                <a:lnTo>
                  <a:pt x="144056" y="35445"/>
                </a:lnTo>
                <a:lnTo>
                  <a:pt x="146342" y="35445"/>
                </a:lnTo>
                <a:lnTo>
                  <a:pt x="147218" y="35750"/>
                </a:lnTo>
                <a:lnTo>
                  <a:pt x="149720" y="44196"/>
                </a:lnTo>
                <a:lnTo>
                  <a:pt x="149720" y="73723"/>
                </a:lnTo>
                <a:lnTo>
                  <a:pt x="146558" y="79527"/>
                </a:lnTo>
                <a:lnTo>
                  <a:pt x="145694" y="80035"/>
                </a:lnTo>
                <a:lnTo>
                  <a:pt x="143840" y="80340"/>
                </a:lnTo>
                <a:lnTo>
                  <a:pt x="141008" y="80340"/>
                </a:lnTo>
                <a:lnTo>
                  <a:pt x="141008" y="82384"/>
                </a:lnTo>
                <a:lnTo>
                  <a:pt x="168554" y="82384"/>
                </a:lnTo>
                <a:lnTo>
                  <a:pt x="168554" y="80340"/>
                </a:lnTo>
                <a:close/>
              </a:path>
              <a:path w="417829" h="107950">
                <a:moveTo>
                  <a:pt x="235635" y="80340"/>
                </a:moveTo>
                <a:lnTo>
                  <a:pt x="232905" y="80340"/>
                </a:lnTo>
                <a:lnTo>
                  <a:pt x="231063" y="80035"/>
                </a:lnTo>
                <a:lnTo>
                  <a:pt x="229971" y="79527"/>
                </a:lnTo>
                <a:lnTo>
                  <a:pt x="228993" y="78917"/>
                </a:lnTo>
                <a:lnTo>
                  <a:pt x="228231" y="78206"/>
                </a:lnTo>
                <a:lnTo>
                  <a:pt x="227787" y="77190"/>
                </a:lnTo>
                <a:lnTo>
                  <a:pt x="227291" y="76174"/>
                </a:lnTo>
                <a:lnTo>
                  <a:pt x="227215" y="75869"/>
                </a:lnTo>
                <a:lnTo>
                  <a:pt x="226987" y="74231"/>
                </a:lnTo>
                <a:lnTo>
                  <a:pt x="226923" y="42976"/>
                </a:lnTo>
                <a:lnTo>
                  <a:pt x="226479" y="39408"/>
                </a:lnTo>
                <a:lnTo>
                  <a:pt x="225488" y="36766"/>
                </a:lnTo>
                <a:lnTo>
                  <a:pt x="224751" y="34925"/>
                </a:lnTo>
                <a:lnTo>
                  <a:pt x="224307" y="33807"/>
                </a:lnTo>
                <a:lnTo>
                  <a:pt x="222453" y="31369"/>
                </a:lnTo>
                <a:lnTo>
                  <a:pt x="220281" y="29946"/>
                </a:lnTo>
                <a:lnTo>
                  <a:pt x="217995" y="28511"/>
                </a:lnTo>
                <a:lnTo>
                  <a:pt x="215379" y="27800"/>
                </a:lnTo>
                <a:lnTo>
                  <a:pt x="206235" y="27800"/>
                </a:lnTo>
                <a:lnTo>
                  <a:pt x="199910" y="31470"/>
                </a:lnTo>
                <a:lnTo>
                  <a:pt x="193268" y="39001"/>
                </a:lnTo>
                <a:lnTo>
                  <a:pt x="193268" y="35445"/>
                </a:lnTo>
                <a:lnTo>
                  <a:pt x="193268" y="27800"/>
                </a:lnTo>
                <a:lnTo>
                  <a:pt x="190550" y="27800"/>
                </a:lnTo>
                <a:lnTo>
                  <a:pt x="173456" y="34213"/>
                </a:lnTo>
                <a:lnTo>
                  <a:pt x="174434" y="36360"/>
                </a:lnTo>
                <a:lnTo>
                  <a:pt x="176072" y="35750"/>
                </a:lnTo>
                <a:lnTo>
                  <a:pt x="177380" y="35445"/>
                </a:lnTo>
                <a:lnTo>
                  <a:pt x="179666" y="35445"/>
                </a:lnTo>
                <a:lnTo>
                  <a:pt x="180530" y="35750"/>
                </a:lnTo>
                <a:lnTo>
                  <a:pt x="181838" y="36766"/>
                </a:lnTo>
                <a:lnTo>
                  <a:pt x="182283" y="37680"/>
                </a:lnTo>
                <a:lnTo>
                  <a:pt x="182930" y="40424"/>
                </a:lnTo>
                <a:lnTo>
                  <a:pt x="183045" y="74231"/>
                </a:lnTo>
                <a:lnTo>
                  <a:pt x="182499" y="76885"/>
                </a:lnTo>
                <a:lnTo>
                  <a:pt x="181521" y="78206"/>
                </a:lnTo>
                <a:lnTo>
                  <a:pt x="180530" y="79629"/>
                </a:lnTo>
                <a:lnTo>
                  <a:pt x="178574" y="80340"/>
                </a:lnTo>
                <a:lnTo>
                  <a:pt x="174434" y="80340"/>
                </a:lnTo>
                <a:lnTo>
                  <a:pt x="174434" y="82384"/>
                </a:lnTo>
                <a:lnTo>
                  <a:pt x="202526" y="82384"/>
                </a:lnTo>
                <a:lnTo>
                  <a:pt x="202526" y="80340"/>
                </a:lnTo>
                <a:lnTo>
                  <a:pt x="199377" y="80340"/>
                </a:lnTo>
                <a:lnTo>
                  <a:pt x="197307" y="80035"/>
                </a:lnTo>
                <a:lnTo>
                  <a:pt x="193268" y="42468"/>
                </a:lnTo>
                <a:lnTo>
                  <a:pt x="196608" y="39001"/>
                </a:lnTo>
                <a:lnTo>
                  <a:pt x="198170" y="37376"/>
                </a:lnTo>
                <a:lnTo>
                  <a:pt x="203073" y="34925"/>
                </a:lnTo>
                <a:lnTo>
                  <a:pt x="211137" y="34925"/>
                </a:lnTo>
                <a:lnTo>
                  <a:pt x="213423" y="35953"/>
                </a:lnTo>
                <a:lnTo>
                  <a:pt x="214718" y="38188"/>
                </a:lnTo>
                <a:lnTo>
                  <a:pt x="216027" y="40322"/>
                </a:lnTo>
                <a:lnTo>
                  <a:pt x="216687" y="43891"/>
                </a:lnTo>
                <a:lnTo>
                  <a:pt x="216687" y="75247"/>
                </a:lnTo>
                <a:lnTo>
                  <a:pt x="216369" y="76174"/>
                </a:lnTo>
                <a:lnTo>
                  <a:pt x="216027" y="77292"/>
                </a:lnTo>
                <a:lnTo>
                  <a:pt x="215379" y="78409"/>
                </a:lnTo>
                <a:lnTo>
                  <a:pt x="214287" y="79121"/>
                </a:lnTo>
                <a:lnTo>
                  <a:pt x="213194" y="79933"/>
                </a:lnTo>
                <a:lnTo>
                  <a:pt x="211353" y="80340"/>
                </a:lnTo>
                <a:lnTo>
                  <a:pt x="207543" y="80340"/>
                </a:lnTo>
                <a:lnTo>
                  <a:pt x="207543" y="82384"/>
                </a:lnTo>
                <a:lnTo>
                  <a:pt x="235635" y="82384"/>
                </a:lnTo>
                <a:lnTo>
                  <a:pt x="235635" y="80340"/>
                </a:lnTo>
                <a:close/>
              </a:path>
              <a:path w="417829" h="107950">
                <a:moveTo>
                  <a:pt x="290830" y="45923"/>
                </a:moveTo>
                <a:lnTo>
                  <a:pt x="290753" y="42570"/>
                </a:lnTo>
                <a:lnTo>
                  <a:pt x="288772" y="37477"/>
                </a:lnTo>
                <a:lnTo>
                  <a:pt x="282829" y="31775"/>
                </a:lnTo>
                <a:lnTo>
                  <a:pt x="280606" y="29641"/>
                </a:lnTo>
                <a:lnTo>
                  <a:pt x="277876" y="28638"/>
                </a:lnTo>
                <a:lnTo>
                  <a:pt x="277876" y="45923"/>
                </a:lnTo>
                <a:lnTo>
                  <a:pt x="251637" y="45923"/>
                </a:lnTo>
                <a:lnTo>
                  <a:pt x="262089" y="31775"/>
                </a:lnTo>
                <a:lnTo>
                  <a:pt x="267754" y="31775"/>
                </a:lnTo>
                <a:lnTo>
                  <a:pt x="269925" y="32385"/>
                </a:lnTo>
                <a:lnTo>
                  <a:pt x="271995" y="33705"/>
                </a:lnTo>
                <a:lnTo>
                  <a:pt x="273964" y="34925"/>
                </a:lnTo>
                <a:lnTo>
                  <a:pt x="275590" y="36563"/>
                </a:lnTo>
                <a:lnTo>
                  <a:pt x="276567" y="38798"/>
                </a:lnTo>
                <a:lnTo>
                  <a:pt x="277228" y="40119"/>
                </a:lnTo>
                <a:lnTo>
                  <a:pt x="277660" y="42570"/>
                </a:lnTo>
                <a:lnTo>
                  <a:pt x="277876" y="45923"/>
                </a:lnTo>
                <a:lnTo>
                  <a:pt x="277876" y="28638"/>
                </a:lnTo>
                <a:lnTo>
                  <a:pt x="275374" y="27698"/>
                </a:lnTo>
                <a:lnTo>
                  <a:pt x="261543" y="27698"/>
                </a:lnTo>
                <a:lnTo>
                  <a:pt x="255231" y="30251"/>
                </a:lnTo>
                <a:lnTo>
                  <a:pt x="250329" y="35344"/>
                </a:lnTo>
                <a:lnTo>
                  <a:pt x="245325" y="40424"/>
                </a:lnTo>
                <a:lnTo>
                  <a:pt x="242811" y="47459"/>
                </a:lnTo>
                <a:lnTo>
                  <a:pt x="242811" y="64973"/>
                </a:lnTo>
                <a:lnTo>
                  <a:pt x="245211" y="71589"/>
                </a:lnTo>
                <a:lnTo>
                  <a:pt x="250113" y="76581"/>
                </a:lnTo>
                <a:lnTo>
                  <a:pt x="254901" y="81572"/>
                </a:lnTo>
                <a:lnTo>
                  <a:pt x="260781" y="84010"/>
                </a:lnTo>
                <a:lnTo>
                  <a:pt x="273850" y="84010"/>
                </a:lnTo>
                <a:lnTo>
                  <a:pt x="279069" y="81876"/>
                </a:lnTo>
                <a:lnTo>
                  <a:pt x="283210" y="77495"/>
                </a:lnTo>
                <a:lnTo>
                  <a:pt x="286080" y="74536"/>
                </a:lnTo>
                <a:lnTo>
                  <a:pt x="287464" y="73113"/>
                </a:lnTo>
                <a:lnTo>
                  <a:pt x="289966" y="68326"/>
                </a:lnTo>
                <a:lnTo>
                  <a:pt x="290830" y="63030"/>
                </a:lnTo>
                <a:lnTo>
                  <a:pt x="288874" y="61912"/>
                </a:lnTo>
                <a:lnTo>
                  <a:pt x="287020" y="66497"/>
                </a:lnTo>
                <a:lnTo>
                  <a:pt x="284734" y="69761"/>
                </a:lnTo>
                <a:lnTo>
                  <a:pt x="279298" y="73621"/>
                </a:lnTo>
                <a:lnTo>
                  <a:pt x="276021" y="74536"/>
                </a:lnTo>
                <a:lnTo>
                  <a:pt x="266776" y="74536"/>
                </a:lnTo>
                <a:lnTo>
                  <a:pt x="261874" y="72301"/>
                </a:lnTo>
                <a:lnTo>
                  <a:pt x="253593" y="63334"/>
                </a:lnTo>
                <a:lnTo>
                  <a:pt x="251523" y="57226"/>
                </a:lnTo>
                <a:lnTo>
                  <a:pt x="251637" y="49288"/>
                </a:lnTo>
                <a:lnTo>
                  <a:pt x="290830" y="49288"/>
                </a:lnTo>
                <a:lnTo>
                  <a:pt x="290830" y="45923"/>
                </a:lnTo>
                <a:close/>
              </a:path>
              <a:path w="417829" h="107950">
                <a:moveTo>
                  <a:pt x="359003" y="80340"/>
                </a:moveTo>
                <a:lnTo>
                  <a:pt x="356273" y="80340"/>
                </a:lnTo>
                <a:lnTo>
                  <a:pt x="354317" y="80035"/>
                </a:lnTo>
                <a:lnTo>
                  <a:pt x="353339" y="79527"/>
                </a:lnTo>
                <a:lnTo>
                  <a:pt x="352361" y="78917"/>
                </a:lnTo>
                <a:lnTo>
                  <a:pt x="351599" y="78206"/>
                </a:lnTo>
                <a:lnTo>
                  <a:pt x="351155" y="77190"/>
                </a:lnTo>
                <a:lnTo>
                  <a:pt x="350659" y="76174"/>
                </a:lnTo>
                <a:lnTo>
                  <a:pt x="350583" y="75869"/>
                </a:lnTo>
                <a:lnTo>
                  <a:pt x="350354" y="74231"/>
                </a:lnTo>
                <a:lnTo>
                  <a:pt x="350291" y="42976"/>
                </a:lnTo>
                <a:lnTo>
                  <a:pt x="349846" y="39408"/>
                </a:lnTo>
                <a:lnTo>
                  <a:pt x="338747" y="27800"/>
                </a:lnTo>
                <a:lnTo>
                  <a:pt x="329603" y="27800"/>
                </a:lnTo>
                <a:lnTo>
                  <a:pt x="323278" y="31470"/>
                </a:lnTo>
                <a:lnTo>
                  <a:pt x="316534" y="39001"/>
                </a:lnTo>
                <a:lnTo>
                  <a:pt x="316534" y="35445"/>
                </a:lnTo>
                <a:lnTo>
                  <a:pt x="316534" y="27800"/>
                </a:lnTo>
                <a:lnTo>
                  <a:pt x="313918" y="27800"/>
                </a:lnTo>
                <a:lnTo>
                  <a:pt x="296824" y="34213"/>
                </a:lnTo>
                <a:lnTo>
                  <a:pt x="297802" y="36360"/>
                </a:lnTo>
                <a:lnTo>
                  <a:pt x="299326" y="35750"/>
                </a:lnTo>
                <a:lnTo>
                  <a:pt x="300748" y="35445"/>
                </a:lnTo>
                <a:lnTo>
                  <a:pt x="303034" y="35445"/>
                </a:lnTo>
                <a:lnTo>
                  <a:pt x="303796" y="35750"/>
                </a:lnTo>
                <a:lnTo>
                  <a:pt x="305104" y="36766"/>
                </a:lnTo>
                <a:lnTo>
                  <a:pt x="305638" y="37680"/>
                </a:lnTo>
                <a:lnTo>
                  <a:pt x="305841" y="39001"/>
                </a:lnTo>
                <a:lnTo>
                  <a:pt x="306184" y="40424"/>
                </a:lnTo>
                <a:lnTo>
                  <a:pt x="306298" y="42468"/>
                </a:lnTo>
                <a:lnTo>
                  <a:pt x="306400" y="74231"/>
                </a:lnTo>
                <a:lnTo>
                  <a:pt x="305866" y="76885"/>
                </a:lnTo>
                <a:lnTo>
                  <a:pt x="303796" y="79629"/>
                </a:lnTo>
                <a:lnTo>
                  <a:pt x="301828" y="80340"/>
                </a:lnTo>
                <a:lnTo>
                  <a:pt x="297802" y="80340"/>
                </a:lnTo>
                <a:lnTo>
                  <a:pt x="297802" y="82384"/>
                </a:lnTo>
                <a:lnTo>
                  <a:pt x="325793" y="82384"/>
                </a:lnTo>
                <a:lnTo>
                  <a:pt x="325793" y="80340"/>
                </a:lnTo>
                <a:lnTo>
                  <a:pt x="322732" y="80340"/>
                </a:lnTo>
                <a:lnTo>
                  <a:pt x="320675" y="80035"/>
                </a:lnTo>
                <a:lnTo>
                  <a:pt x="319684" y="79527"/>
                </a:lnTo>
                <a:lnTo>
                  <a:pt x="318604" y="79019"/>
                </a:lnTo>
                <a:lnTo>
                  <a:pt x="317842" y="78206"/>
                </a:lnTo>
                <a:lnTo>
                  <a:pt x="316865" y="76174"/>
                </a:lnTo>
                <a:lnTo>
                  <a:pt x="316560" y="74231"/>
                </a:lnTo>
                <a:lnTo>
                  <a:pt x="316534" y="42468"/>
                </a:lnTo>
                <a:lnTo>
                  <a:pt x="319862" y="39001"/>
                </a:lnTo>
                <a:lnTo>
                  <a:pt x="321437" y="37376"/>
                </a:lnTo>
                <a:lnTo>
                  <a:pt x="326326" y="34925"/>
                </a:lnTo>
                <a:lnTo>
                  <a:pt x="334391" y="34925"/>
                </a:lnTo>
                <a:lnTo>
                  <a:pt x="336677" y="35953"/>
                </a:lnTo>
                <a:lnTo>
                  <a:pt x="339394" y="40322"/>
                </a:lnTo>
                <a:lnTo>
                  <a:pt x="339877" y="42976"/>
                </a:lnTo>
                <a:lnTo>
                  <a:pt x="339940" y="75247"/>
                </a:lnTo>
                <a:lnTo>
                  <a:pt x="339839" y="75869"/>
                </a:lnTo>
                <a:lnTo>
                  <a:pt x="339394" y="77292"/>
                </a:lnTo>
                <a:lnTo>
                  <a:pt x="338632" y="78409"/>
                </a:lnTo>
                <a:lnTo>
                  <a:pt x="336562" y="79933"/>
                </a:lnTo>
                <a:lnTo>
                  <a:pt x="334721" y="80340"/>
                </a:lnTo>
                <a:lnTo>
                  <a:pt x="330911" y="80340"/>
                </a:lnTo>
                <a:lnTo>
                  <a:pt x="330911" y="82384"/>
                </a:lnTo>
                <a:lnTo>
                  <a:pt x="359003" y="82384"/>
                </a:lnTo>
                <a:lnTo>
                  <a:pt x="359003" y="80340"/>
                </a:lnTo>
                <a:close/>
              </a:path>
              <a:path w="417829" h="107950">
                <a:moveTo>
                  <a:pt x="417474" y="71488"/>
                </a:moveTo>
                <a:lnTo>
                  <a:pt x="411365" y="76174"/>
                </a:lnTo>
                <a:lnTo>
                  <a:pt x="410070" y="76174"/>
                </a:lnTo>
                <a:lnTo>
                  <a:pt x="407771" y="50711"/>
                </a:lnTo>
                <a:lnTo>
                  <a:pt x="407771" y="40843"/>
                </a:lnTo>
                <a:lnTo>
                  <a:pt x="407339" y="37376"/>
                </a:lnTo>
                <a:lnTo>
                  <a:pt x="406692" y="35750"/>
                </a:lnTo>
                <a:lnTo>
                  <a:pt x="405485" y="33197"/>
                </a:lnTo>
                <a:lnTo>
                  <a:pt x="403644" y="31369"/>
                </a:lnTo>
                <a:lnTo>
                  <a:pt x="403440" y="31267"/>
                </a:lnTo>
                <a:lnTo>
                  <a:pt x="398081" y="28511"/>
                </a:lnTo>
                <a:lnTo>
                  <a:pt x="393954" y="27800"/>
                </a:lnTo>
                <a:lnTo>
                  <a:pt x="382295" y="27800"/>
                </a:lnTo>
                <a:lnTo>
                  <a:pt x="377177" y="29121"/>
                </a:lnTo>
                <a:lnTo>
                  <a:pt x="373583" y="31978"/>
                </a:lnTo>
                <a:lnTo>
                  <a:pt x="369887" y="34721"/>
                </a:lnTo>
                <a:lnTo>
                  <a:pt x="368147" y="37782"/>
                </a:lnTo>
                <a:lnTo>
                  <a:pt x="368147" y="42875"/>
                </a:lnTo>
                <a:lnTo>
                  <a:pt x="368579" y="44196"/>
                </a:lnTo>
                <a:lnTo>
                  <a:pt x="370535" y="46228"/>
                </a:lnTo>
                <a:lnTo>
                  <a:pt x="371843" y="46748"/>
                </a:lnTo>
                <a:lnTo>
                  <a:pt x="374891" y="46748"/>
                </a:lnTo>
                <a:lnTo>
                  <a:pt x="376199" y="46228"/>
                </a:lnTo>
                <a:lnTo>
                  <a:pt x="378053" y="44297"/>
                </a:lnTo>
                <a:lnTo>
                  <a:pt x="378599" y="42875"/>
                </a:lnTo>
                <a:lnTo>
                  <a:pt x="378485" y="36055"/>
                </a:lnTo>
                <a:lnTo>
                  <a:pt x="379247" y="34620"/>
                </a:lnTo>
                <a:lnTo>
                  <a:pt x="382295" y="31978"/>
                </a:lnTo>
                <a:lnTo>
                  <a:pt x="384365" y="31267"/>
                </a:lnTo>
                <a:lnTo>
                  <a:pt x="390461" y="31267"/>
                </a:lnTo>
                <a:lnTo>
                  <a:pt x="393077" y="32283"/>
                </a:lnTo>
                <a:lnTo>
                  <a:pt x="396671" y="36258"/>
                </a:lnTo>
                <a:lnTo>
                  <a:pt x="397548" y="39814"/>
                </a:lnTo>
                <a:lnTo>
                  <a:pt x="397548" y="47256"/>
                </a:lnTo>
                <a:lnTo>
                  <a:pt x="397548" y="50711"/>
                </a:lnTo>
                <a:lnTo>
                  <a:pt x="397548" y="70980"/>
                </a:lnTo>
                <a:lnTo>
                  <a:pt x="392430" y="74841"/>
                </a:lnTo>
                <a:lnTo>
                  <a:pt x="388289" y="76784"/>
                </a:lnTo>
                <a:lnTo>
                  <a:pt x="382841" y="76784"/>
                </a:lnTo>
                <a:lnTo>
                  <a:pt x="380771" y="75869"/>
                </a:lnTo>
                <a:lnTo>
                  <a:pt x="377291" y="72199"/>
                </a:lnTo>
                <a:lnTo>
                  <a:pt x="376313" y="69862"/>
                </a:lnTo>
                <a:lnTo>
                  <a:pt x="376313" y="64871"/>
                </a:lnTo>
                <a:lnTo>
                  <a:pt x="377075" y="62826"/>
                </a:lnTo>
                <a:lnTo>
                  <a:pt x="379907" y="59169"/>
                </a:lnTo>
                <a:lnTo>
                  <a:pt x="382193" y="57327"/>
                </a:lnTo>
                <a:lnTo>
                  <a:pt x="385457" y="55702"/>
                </a:lnTo>
                <a:lnTo>
                  <a:pt x="387311" y="54686"/>
                </a:lnTo>
                <a:lnTo>
                  <a:pt x="391337" y="53060"/>
                </a:lnTo>
                <a:lnTo>
                  <a:pt x="397548" y="50711"/>
                </a:lnTo>
                <a:lnTo>
                  <a:pt x="397548" y="47256"/>
                </a:lnTo>
                <a:lnTo>
                  <a:pt x="367817" y="63131"/>
                </a:lnTo>
                <a:lnTo>
                  <a:pt x="366623" y="64973"/>
                </a:lnTo>
                <a:lnTo>
                  <a:pt x="365963" y="67208"/>
                </a:lnTo>
                <a:lnTo>
                  <a:pt x="365963" y="73926"/>
                </a:lnTo>
                <a:lnTo>
                  <a:pt x="367271" y="77190"/>
                </a:lnTo>
                <a:lnTo>
                  <a:pt x="372275" y="82283"/>
                </a:lnTo>
                <a:lnTo>
                  <a:pt x="375551" y="83502"/>
                </a:lnTo>
                <a:lnTo>
                  <a:pt x="381977" y="83502"/>
                </a:lnTo>
                <a:lnTo>
                  <a:pt x="397548" y="74739"/>
                </a:lnTo>
                <a:lnTo>
                  <a:pt x="397548" y="77901"/>
                </a:lnTo>
                <a:lnTo>
                  <a:pt x="398195" y="80137"/>
                </a:lnTo>
                <a:lnTo>
                  <a:pt x="400596" y="82791"/>
                </a:lnTo>
                <a:lnTo>
                  <a:pt x="402221" y="83400"/>
                </a:lnTo>
                <a:lnTo>
                  <a:pt x="408432" y="83400"/>
                </a:lnTo>
                <a:lnTo>
                  <a:pt x="412889" y="80543"/>
                </a:lnTo>
                <a:lnTo>
                  <a:pt x="416344" y="76174"/>
                </a:lnTo>
                <a:lnTo>
                  <a:pt x="417385" y="74841"/>
                </a:lnTo>
                <a:lnTo>
                  <a:pt x="417474" y="7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31025" y="5237760"/>
            <a:ext cx="792028" cy="107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5432990" y="1110323"/>
            <a:ext cx="3141980" cy="2293620"/>
            <a:chOff x="5432990" y="1110323"/>
            <a:chExt cx="3141980" cy="2293620"/>
          </a:xfrm>
        </p:grpSpPr>
        <p:sp>
          <p:nvSpPr>
            <p:cNvPr id="14" name="object 14"/>
            <p:cNvSpPr/>
            <p:nvPr/>
          </p:nvSpPr>
          <p:spPr>
            <a:xfrm>
              <a:off x="5992222" y="1241371"/>
              <a:ext cx="616585" cy="600710"/>
            </a:xfrm>
            <a:custGeom>
              <a:avLst/>
              <a:gdLst/>
              <a:ahLst/>
              <a:cxnLst/>
              <a:rect l="l" t="t" r="r" b="b"/>
              <a:pathLst>
                <a:path w="616584" h="600710">
                  <a:moveTo>
                    <a:pt x="247821" y="0"/>
                  </a:moveTo>
                  <a:lnTo>
                    <a:pt x="0" y="198964"/>
                  </a:lnTo>
                </a:path>
                <a:path w="616584" h="600710">
                  <a:moveTo>
                    <a:pt x="0" y="198964"/>
                  </a:moveTo>
                  <a:lnTo>
                    <a:pt x="60431" y="499243"/>
                  </a:lnTo>
                </a:path>
                <a:path w="616584" h="600710">
                  <a:moveTo>
                    <a:pt x="60431" y="499243"/>
                  </a:moveTo>
                  <a:lnTo>
                    <a:pt x="368683" y="600354"/>
                  </a:lnTo>
                </a:path>
                <a:path w="616584" h="600710">
                  <a:moveTo>
                    <a:pt x="368683" y="600354"/>
                  </a:moveTo>
                  <a:lnTo>
                    <a:pt x="616505" y="401390"/>
                  </a:lnTo>
                </a:path>
                <a:path w="616584" h="600710">
                  <a:moveTo>
                    <a:pt x="616505" y="401390"/>
                  </a:moveTo>
                  <a:lnTo>
                    <a:pt x="556074" y="101111"/>
                  </a:lnTo>
                </a:path>
                <a:path w="616584" h="600710">
                  <a:moveTo>
                    <a:pt x="573822" y="387338"/>
                  </a:moveTo>
                  <a:lnTo>
                    <a:pt x="521775" y="128705"/>
                  </a:lnTo>
                </a:path>
                <a:path w="616584" h="600710">
                  <a:moveTo>
                    <a:pt x="556074" y="101111"/>
                  </a:moveTo>
                  <a:lnTo>
                    <a:pt x="247821" y="0"/>
                  </a:lnTo>
                </a:path>
              </a:pathLst>
            </a:custGeom>
            <a:ln w="10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543266" y="1110323"/>
              <a:ext cx="411389" cy="2371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04832" y="1740614"/>
              <a:ext cx="248285" cy="199390"/>
            </a:xfrm>
            <a:custGeom>
              <a:avLst/>
              <a:gdLst/>
              <a:ahLst/>
              <a:cxnLst/>
              <a:rect l="l" t="t" r="r" b="b"/>
              <a:pathLst>
                <a:path w="248285" h="199389">
                  <a:moveTo>
                    <a:pt x="247821" y="0"/>
                  </a:moveTo>
                  <a:lnTo>
                    <a:pt x="0" y="198964"/>
                  </a:lnTo>
                </a:path>
              </a:pathLst>
            </a:custGeom>
            <a:ln w="10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32990" y="2092314"/>
              <a:ext cx="147955" cy="73660"/>
            </a:xfrm>
            <a:custGeom>
              <a:avLst/>
              <a:gdLst/>
              <a:ahLst/>
              <a:cxnLst/>
              <a:rect l="l" t="t" r="r" b="b"/>
              <a:pathLst>
                <a:path w="147954" h="73660">
                  <a:moveTo>
                    <a:pt x="10017" y="1221"/>
                  </a:moveTo>
                  <a:lnTo>
                    <a:pt x="0" y="1221"/>
                  </a:lnTo>
                  <a:lnTo>
                    <a:pt x="0" y="71989"/>
                  </a:lnTo>
                  <a:lnTo>
                    <a:pt x="10017" y="71989"/>
                  </a:lnTo>
                  <a:lnTo>
                    <a:pt x="10017" y="38591"/>
                  </a:lnTo>
                  <a:lnTo>
                    <a:pt x="59451" y="38591"/>
                  </a:lnTo>
                  <a:lnTo>
                    <a:pt x="59451" y="30241"/>
                  </a:lnTo>
                  <a:lnTo>
                    <a:pt x="10017" y="30241"/>
                  </a:lnTo>
                  <a:lnTo>
                    <a:pt x="10017" y="1221"/>
                  </a:lnTo>
                  <a:close/>
                </a:path>
                <a:path w="147954" h="73660">
                  <a:moveTo>
                    <a:pt x="59451" y="38591"/>
                  </a:moveTo>
                  <a:lnTo>
                    <a:pt x="49433" y="38591"/>
                  </a:lnTo>
                  <a:lnTo>
                    <a:pt x="49433" y="71989"/>
                  </a:lnTo>
                  <a:lnTo>
                    <a:pt x="59451" y="71989"/>
                  </a:lnTo>
                  <a:lnTo>
                    <a:pt x="59451" y="38591"/>
                  </a:lnTo>
                  <a:close/>
                </a:path>
                <a:path w="147954" h="73660">
                  <a:moveTo>
                    <a:pt x="59451" y="1221"/>
                  </a:moveTo>
                  <a:lnTo>
                    <a:pt x="49433" y="1221"/>
                  </a:lnTo>
                  <a:lnTo>
                    <a:pt x="49433" y="30241"/>
                  </a:lnTo>
                  <a:lnTo>
                    <a:pt x="59451" y="30241"/>
                  </a:lnTo>
                  <a:lnTo>
                    <a:pt x="59451" y="1221"/>
                  </a:lnTo>
                  <a:close/>
                </a:path>
                <a:path w="147954" h="73660">
                  <a:moveTo>
                    <a:pt x="118575" y="0"/>
                  </a:moveTo>
                  <a:lnTo>
                    <a:pt x="111498" y="0"/>
                  </a:lnTo>
                  <a:lnTo>
                    <a:pt x="103864" y="614"/>
                  </a:lnTo>
                  <a:lnTo>
                    <a:pt x="75981" y="29209"/>
                  </a:lnTo>
                  <a:lnTo>
                    <a:pt x="75348" y="37573"/>
                  </a:lnTo>
                  <a:lnTo>
                    <a:pt x="75373" y="43886"/>
                  </a:lnTo>
                  <a:lnTo>
                    <a:pt x="92443" y="68323"/>
                  </a:lnTo>
                  <a:lnTo>
                    <a:pt x="97996" y="71582"/>
                  </a:lnTo>
                  <a:lnTo>
                    <a:pt x="104311" y="73211"/>
                  </a:lnTo>
                  <a:lnTo>
                    <a:pt x="118031" y="73211"/>
                  </a:lnTo>
                  <a:lnTo>
                    <a:pt x="124237" y="71785"/>
                  </a:lnTo>
                  <a:lnTo>
                    <a:pt x="135561" y="65880"/>
                  </a:lnTo>
                  <a:lnTo>
                    <a:pt x="136287" y="65167"/>
                  </a:lnTo>
                  <a:lnTo>
                    <a:pt x="103984" y="65167"/>
                  </a:lnTo>
                  <a:lnTo>
                    <a:pt x="97887" y="62723"/>
                  </a:lnTo>
                  <a:lnTo>
                    <a:pt x="88087" y="52948"/>
                  </a:lnTo>
                  <a:lnTo>
                    <a:pt x="85583" y="46228"/>
                  </a:lnTo>
                  <a:lnTo>
                    <a:pt x="85583" y="26983"/>
                  </a:lnTo>
                  <a:lnTo>
                    <a:pt x="88196" y="19448"/>
                  </a:lnTo>
                  <a:lnTo>
                    <a:pt x="98431" y="10284"/>
                  </a:lnTo>
                  <a:lnTo>
                    <a:pt x="104529" y="8044"/>
                  </a:lnTo>
                  <a:lnTo>
                    <a:pt x="136300" y="8044"/>
                  </a:lnTo>
                  <a:lnTo>
                    <a:pt x="135997" y="7738"/>
                  </a:lnTo>
                  <a:lnTo>
                    <a:pt x="124781" y="1527"/>
                  </a:lnTo>
                  <a:lnTo>
                    <a:pt x="118575" y="0"/>
                  </a:lnTo>
                  <a:close/>
                </a:path>
                <a:path w="147954" h="73660">
                  <a:moveTo>
                    <a:pt x="136300" y="8044"/>
                  </a:moveTo>
                  <a:lnTo>
                    <a:pt x="116615" y="8044"/>
                  </a:lnTo>
                  <a:lnTo>
                    <a:pt x="121079" y="9265"/>
                  </a:lnTo>
                  <a:lnTo>
                    <a:pt x="129137" y="13949"/>
                  </a:lnTo>
                  <a:lnTo>
                    <a:pt x="132186" y="17310"/>
                  </a:lnTo>
                  <a:lnTo>
                    <a:pt x="136323" y="25863"/>
                  </a:lnTo>
                  <a:lnTo>
                    <a:pt x="137303" y="30852"/>
                  </a:lnTo>
                  <a:lnTo>
                    <a:pt x="137303" y="45718"/>
                  </a:lnTo>
                  <a:lnTo>
                    <a:pt x="134908" y="52846"/>
                  </a:lnTo>
                  <a:lnTo>
                    <a:pt x="130008" y="57734"/>
                  </a:lnTo>
                  <a:lnTo>
                    <a:pt x="125217" y="62723"/>
                  </a:lnTo>
                  <a:lnTo>
                    <a:pt x="119011" y="65167"/>
                  </a:lnTo>
                  <a:lnTo>
                    <a:pt x="136287" y="65167"/>
                  </a:lnTo>
                  <a:lnTo>
                    <a:pt x="139916" y="61603"/>
                  </a:lnTo>
                  <a:lnTo>
                    <a:pt x="143074" y="56003"/>
                  </a:lnTo>
                  <a:lnTo>
                    <a:pt x="146123" y="50301"/>
                  </a:lnTo>
                  <a:lnTo>
                    <a:pt x="147647" y="43886"/>
                  </a:lnTo>
                  <a:lnTo>
                    <a:pt x="147553" y="29209"/>
                  </a:lnTo>
                  <a:lnTo>
                    <a:pt x="146232" y="23317"/>
                  </a:lnTo>
                  <a:lnTo>
                    <a:pt x="140352" y="12117"/>
                  </a:lnTo>
                  <a:lnTo>
                    <a:pt x="136300" y="8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92724" y="1939578"/>
              <a:ext cx="212725" cy="152400"/>
            </a:xfrm>
            <a:custGeom>
              <a:avLst/>
              <a:gdLst/>
              <a:ahLst/>
              <a:cxnLst/>
              <a:rect l="l" t="t" r="r" b="b"/>
              <a:pathLst>
                <a:path w="212725" h="152400">
                  <a:moveTo>
                    <a:pt x="212107" y="0"/>
                  </a:moveTo>
                  <a:lnTo>
                    <a:pt x="0" y="152226"/>
                  </a:lnTo>
                </a:path>
              </a:pathLst>
            </a:custGeom>
            <a:ln w="10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62384" y="1656206"/>
              <a:ext cx="187960" cy="95250"/>
            </a:xfrm>
            <a:custGeom>
              <a:avLst/>
              <a:gdLst/>
              <a:ahLst/>
              <a:cxnLst/>
              <a:rect l="l" t="t" r="r" b="b"/>
              <a:pathLst>
                <a:path w="187960" h="95250">
                  <a:moveTo>
                    <a:pt x="59448" y="1219"/>
                  </a:moveTo>
                  <a:lnTo>
                    <a:pt x="49428" y="1219"/>
                  </a:lnTo>
                  <a:lnTo>
                    <a:pt x="49428" y="30340"/>
                  </a:lnTo>
                  <a:lnTo>
                    <a:pt x="10020" y="30340"/>
                  </a:lnTo>
                  <a:lnTo>
                    <a:pt x="10020" y="1219"/>
                  </a:lnTo>
                  <a:lnTo>
                    <a:pt x="0" y="1219"/>
                  </a:lnTo>
                  <a:lnTo>
                    <a:pt x="0" y="71996"/>
                  </a:lnTo>
                  <a:lnTo>
                    <a:pt x="10020" y="71996"/>
                  </a:lnTo>
                  <a:lnTo>
                    <a:pt x="10020" y="38696"/>
                  </a:lnTo>
                  <a:lnTo>
                    <a:pt x="49428" y="38696"/>
                  </a:lnTo>
                  <a:lnTo>
                    <a:pt x="49428" y="71996"/>
                  </a:lnTo>
                  <a:lnTo>
                    <a:pt x="59448" y="71996"/>
                  </a:lnTo>
                  <a:lnTo>
                    <a:pt x="59448" y="1219"/>
                  </a:lnTo>
                  <a:close/>
                </a:path>
                <a:path w="187960" h="95250">
                  <a:moveTo>
                    <a:pt x="110731" y="74942"/>
                  </a:moveTo>
                  <a:lnTo>
                    <a:pt x="109753" y="72097"/>
                  </a:lnTo>
                  <a:lnTo>
                    <a:pt x="106057" y="67513"/>
                  </a:lnTo>
                  <a:lnTo>
                    <a:pt x="103441" y="65989"/>
                  </a:lnTo>
                  <a:lnTo>
                    <a:pt x="100063" y="65265"/>
                  </a:lnTo>
                  <a:lnTo>
                    <a:pt x="102679" y="64147"/>
                  </a:lnTo>
                  <a:lnTo>
                    <a:pt x="104635" y="62725"/>
                  </a:lnTo>
                  <a:lnTo>
                    <a:pt x="107251" y="58953"/>
                  </a:lnTo>
                  <a:lnTo>
                    <a:pt x="107899" y="56819"/>
                  </a:lnTo>
                  <a:lnTo>
                    <a:pt x="107899" y="52133"/>
                  </a:lnTo>
                  <a:lnTo>
                    <a:pt x="94399" y="40728"/>
                  </a:lnTo>
                  <a:lnTo>
                    <a:pt x="86779" y="40728"/>
                  </a:lnTo>
                  <a:lnTo>
                    <a:pt x="83083" y="41948"/>
                  </a:lnTo>
                  <a:lnTo>
                    <a:pt x="76974" y="46736"/>
                  </a:lnTo>
                  <a:lnTo>
                    <a:pt x="75133" y="50101"/>
                  </a:lnTo>
                  <a:lnTo>
                    <a:pt x="74256" y="54483"/>
                  </a:lnTo>
                  <a:lnTo>
                    <a:pt x="81229" y="55702"/>
                  </a:lnTo>
                  <a:lnTo>
                    <a:pt x="81775" y="52438"/>
                  </a:lnTo>
                  <a:lnTo>
                    <a:pt x="82854" y="50101"/>
                  </a:lnTo>
                  <a:lnTo>
                    <a:pt x="86448" y="46939"/>
                  </a:lnTo>
                  <a:lnTo>
                    <a:pt x="88734" y="46126"/>
                  </a:lnTo>
                  <a:lnTo>
                    <a:pt x="94183" y="46126"/>
                  </a:lnTo>
                  <a:lnTo>
                    <a:pt x="96469" y="46837"/>
                  </a:lnTo>
                  <a:lnTo>
                    <a:pt x="99847" y="49999"/>
                  </a:lnTo>
                  <a:lnTo>
                    <a:pt x="100711" y="52031"/>
                  </a:lnTo>
                  <a:lnTo>
                    <a:pt x="100711" y="57429"/>
                  </a:lnTo>
                  <a:lnTo>
                    <a:pt x="99517" y="59664"/>
                  </a:lnTo>
                  <a:lnTo>
                    <a:pt x="94843" y="62522"/>
                  </a:lnTo>
                  <a:lnTo>
                    <a:pt x="92113" y="63233"/>
                  </a:lnTo>
                  <a:lnTo>
                    <a:pt x="88087" y="63233"/>
                  </a:lnTo>
                  <a:lnTo>
                    <a:pt x="87325" y="68935"/>
                  </a:lnTo>
                  <a:lnTo>
                    <a:pt x="89281" y="68427"/>
                  </a:lnTo>
                  <a:lnTo>
                    <a:pt x="90919" y="68224"/>
                  </a:lnTo>
                  <a:lnTo>
                    <a:pt x="95377" y="68224"/>
                  </a:lnTo>
                  <a:lnTo>
                    <a:pt x="98107" y="69138"/>
                  </a:lnTo>
                  <a:lnTo>
                    <a:pt x="102247" y="73012"/>
                  </a:lnTo>
                  <a:lnTo>
                    <a:pt x="103327" y="75552"/>
                  </a:lnTo>
                  <a:lnTo>
                    <a:pt x="103327" y="81661"/>
                  </a:lnTo>
                  <a:lnTo>
                    <a:pt x="102133" y="84315"/>
                  </a:lnTo>
                  <a:lnTo>
                    <a:pt x="97663" y="88480"/>
                  </a:lnTo>
                  <a:lnTo>
                    <a:pt x="94945" y="89611"/>
                  </a:lnTo>
                  <a:lnTo>
                    <a:pt x="88849" y="89611"/>
                  </a:lnTo>
                  <a:lnTo>
                    <a:pt x="86563" y="88785"/>
                  </a:lnTo>
                  <a:lnTo>
                    <a:pt x="82638" y="85534"/>
                  </a:lnTo>
                  <a:lnTo>
                    <a:pt x="81330" y="82880"/>
                  </a:lnTo>
                  <a:lnTo>
                    <a:pt x="80467" y="79121"/>
                  </a:lnTo>
                  <a:lnTo>
                    <a:pt x="73494" y="80035"/>
                  </a:lnTo>
                  <a:lnTo>
                    <a:pt x="74041" y="84416"/>
                  </a:lnTo>
                  <a:lnTo>
                    <a:pt x="75895" y="88074"/>
                  </a:lnTo>
                  <a:lnTo>
                    <a:pt x="82423" y="93573"/>
                  </a:lnTo>
                  <a:lnTo>
                    <a:pt x="86563" y="95008"/>
                  </a:lnTo>
                  <a:lnTo>
                    <a:pt x="97129" y="95008"/>
                  </a:lnTo>
                  <a:lnTo>
                    <a:pt x="101701" y="93370"/>
                  </a:lnTo>
                  <a:lnTo>
                    <a:pt x="108889" y="86956"/>
                  </a:lnTo>
                  <a:lnTo>
                    <a:pt x="110731" y="82981"/>
                  </a:lnTo>
                  <a:lnTo>
                    <a:pt x="110731" y="74942"/>
                  </a:lnTo>
                  <a:close/>
                </a:path>
                <a:path w="187960" h="95250">
                  <a:moveTo>
                    <a:pt x="187820" y="49593"/>
                  </a:moveTo>
                  <a:lnTo>
                    <a:pt x="177812" y="47244"/>
                  </a:lnTo>
                  <a:lnTo>
                    <a:pt x="176390" y="53149"/>
                  </a:lnTo>
                  <a:lnTo>
                    <a:pt x="173774" y="57632"/>
                  </a:lnTo>
                  <a:lnTo>
                    <a:pt x="165938" y="63639"/>
                  </a:lnTo>
                  <a:lnTo>
                    <a:pt x="161251" y="65163"/>
                  </a:lnTo>
                  <a:lnTo>
                    <a:pt x="151015" y="65163"/>
                  </a:lnTo>
                  <a:lnTo>
                    <a:pt x="131203" y="42049"/>
                  </a:lnTo>
                  <a:lnTo>
                    <a:pt x="131203" y="31369"/>
                  </a:lnTo>
                  <a:lnTo>
                    <a:pt x="150583" y="8051"/>
                  </a:lnTo>
                  <a:lnTo>
                    <a:pt x="161480" y="8051"/>
                  </a:lnTo>
                  <a:lnTo>
                    <a:pt x="165608" y="9271"/>
                  </a:lnTo>
                  <a:lnTo>
                    <a:pt x="172364" y="13957"/>
                  </a:lnTo>
                  <a:lnTo>
                    <a:pt x="174866" y="17716"/>
                  </a:lnTo>
                  <a:lnTo>
                    <a:pt x="176606" y="22809"/>
                  </a:lnTo>
                  <a:lnTo>
                    <a:pt x="186512" y="20675"/>
                  </a:lnTo>
                  <a:lnTo>
                    <a:pt x="184454" y="14160"/>
                  </a:lnTo>
                  <a:lnTo>
                    <a:pt x="180860" y="9067"/>
                  </a:lnTo>
                  <a:lnTo>
                    <a:pt x="170510" y="1828"/>
                  </a:lnTo>
                  <a:lnTo>
                    <a:pt x="164198" y="0"/>
                  </a:lnTo>
                  <a:lnTo>
                    <a:pt x="149936" y="0"/>
                  </a:lnTo>
                  <a:lnTo>
                    <a:pt x="120865" y="28714"/>
                  </a:lnTo>
                  <a:lnTo>
                    <a:pt x="120865" y="42875"/>
                  </a:lnTo>
                  <a:lnTo>
                    <a:pt x="148297" y="73215"/>
                  </a:lnTo>
                  <a:lnTo>
                    <a:pt x="164299" y="73215"/>
                  </a:lnTo>
                  <a:lnTo>
                    <a:pt x="171056" y="71170"/>
                  </a:lnTo>
                  <a:lnTo>
                    <a:pt x="181940" y="63131"/>
                  </a:lnTo>
                  <a:lnTo>
                    <a:pt x="185648" y="57226"/>
                  </a:lnTo>
                  <a:lnTo>
                    <a:pt x="187820" y="49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655115" y="1739697"/>
              <a:ext cx="149860" cy="200025"/>
            </a:xfrm>
            <a:custGeom>
              <a:avLst/>
              <a:gdLst/>
              <a:ahLst/>
              <a:cxnLst/>
              <a:rect l="l" t="t" r="r" b="b"/>
              <a:pathLst>
                <a:path w="149860" h="200025">
                  <a:moveTo>
                    <a:pt x="149716" y="199880"/>
                  </a:moveTo>
                  <a:lnTo>
                    <a:pt x="0" y="0"/>
                  </a:lnTo>
                </a:path>
              </a:pathLst>
            </a:custGeom>
            <a:ln w="10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989167" y="2133764"/>
              <a:ext cx="193040" cy="95250"/>
            </a:xfrm>
            <a:custGeom>
              <a:avLst/>
              <a:gdLst/>
              <a:ahLst/>
              <a:cxnLst/>
              <a:rect l="l" t="t" r="r" b="b"/>
              <a:pathLst>
                <a:path w="193039" h="95250">
                  <a:moveTo>
                    <a:pt x="66852" y="49479"/>
                  </a:moveTo>
                  <a:lnTo>
                    <a:pt x="56832" y="47142"/>
                  </a:lnTo>
                  <a:lnTo>
                    <a:pt x="55422" y="53149"/>
                  </a:lnTo>
                  <a:lnTo>
                    <a:pt x="52806" y="57632"/>
                  </a:lnTo>
                  <a:lnTo>
                    <a:pt x="48895" y="60579"/>
                  </a:lnTo>
                  <a:lnTo>
                    <a:pt x="45072" y="63639"/>
                  </a:lnTo>
                  <a:lnTo>
                    <a:pt x="40284" y="65163"/>
                  </a:lnTo>
                  <a:lnTo>
                    <a:pt x="30048" y="65163"/>
                  </a:lnTo>
                  <a:lnTo>
                    <a:pt x="25806" y="64046"/>
                  </a:lnTo>
                  <a:lnTo>
                    <a:pt x="21882" y="61810"/>
                  </a:lnTo>
                  <a:lnTo>
                    <a:pt x="17856" y="59563"/>
                  </a:lnTo>
                  <a:lnTo>
                    <a:pt x="14922" y="56311"/>
                  </a:lnTo>
                  <a:lnTo>
                    <a:pt x="13068" y="51727"/>
                  </a:lnTo>
                  <a:lnTo>
                    <a:pt x="11214" y="47244"/>
                  </a:lnTo>
                  <a:lnTo>
                    <a:pt x="10236" y="42049"/>
                  </a:lnTo>
                  <a:lnTo>
                    <a:pt x="10236" y="31356"/>
                  </a:lnTo>
                  <a:lnTo>
                    <a:pt x="29616" y="8039"/>
                  </a:lnTo>
                  <a:lnTo>
                    <a:pt x="40500" y="8039"/>
                  </a:lnTo>
                  <a:lnTo>
                    <a:pt x="44754" y="9156"/>
                  </a:lnTo>
                  <a:lnTo>
                    <a:pt x="48018" y="11506"/>
                  </a:lnTo>
                  <a:lnTo>
                    <a:pt x="51396" y="13843"/>
                  </a:lnTo>
                  <a:lnTo>
                    <a:pt x="53898" y="17614"/>
                  </a:lnTo>
                  <a:lnTo>
                    <a:pt x="55753" y="22809"/>
                  </a:lnTo>
                  <a:lnTo>
                    <a:pt x="65544" y="20561"/>
                  </a:lnTo>
                  <a:lnTo>
                    <a:pt x="43230" y="0"/>
                  </a:lnTo>
                  <a:lnTo>
                    <a:pt x="28968" y="0"/>
                  </a:lnTo>
                  <a:lnTo>
                    <a:pt x="0" y="28714"/>
                  </a:lnTo>
                  <a:lnTo>
                    <a:pt x="0" y="42862"/>
                  </a:lnTo>
                  <a:lnTo>
                    <a:pt x="27330" y="73215"/>
                  </a:lnTo>
                  <a:lnTo>
                    <a:pt x="43446" y="73215"/>
                  </a:lnTo>
                  <a:lnTo>
                    <a:pt x="50088" y="71170"/>
                  </a:lnTo>
                  <a:lnTo>
                    <a:pt x="55537" y="67094"/>
                  </a:lnTo>
                  <a:lnTo>
                    <a:pt x="58178" y="65163"/>
                  </a:lnTo>
                  <a:lnTo>
                    <a:pt x="60972" y="63131"/>
                  </a:lnTo>
                  <a:lnTo>
                    <a:pt x="64782" y="57226"/>
                  </a:lnTo>
                  <a:lnTo>
                    <a:pt x="66852" y="49479"/>
                  </a:lnTo>
                  <a:close/>
                </a:path>
                <a:path w="193039" h="95250">
                  <a:moveTo>
                    <a:pt x="141109" y="1219"/>
                  </a:moveTo>
                  <a:lnTo>
                    <a:pt x="131102" y="1219"/>
                  </a:lnTo>
                  <a:lnTo>
                    <a:pt x="131102" y="30238"/>
                  </a:lnTo>
                  <a:lnTo>
                    <a:pt x="91795" y="30238"/>
                  </a:lnTo>
                  <a:lnTo>
                    <a:pt x="91795" y="1219"/>
                  </a:lnTo>
                  <a:lnTo>
                    <a:pt x="81775" y="1219"/>
                  </a:lnTo>
                  <a:lnTo>
                    <a:pt x="81775" y="71983"/>
                  </a:lnTo>
                  <a:lnTo>
                    <a:pt x="91795" y="71983"/>
                  </a:lnTo>
                  <a:lnTo>
                    <a:pt x="91795" y="38595"/>
                  </a:lnTo>
                  <a:lnTo>
                    <a:pt x="131102" y="38595"/>
                  </a:lnTo>
                  <a:lnTo>
                    <a:pt x="131102" y="71983"/>
                  </a:lnTo>
                  <a:lnTo>
                    <a:pt x="141109" y="71983"/>
                  </a:lnTo>
                  <a:lnTo>
                    <a:pt x="141109" y="38595"/>
                  </a:lnTo>
                  <a:lnTo>
                    <a:pt x="141109" y="30238"/>
                  </a:lnTo>
                  <a:lnTo>
                    <a:pt x="141109" y="1219"/>
                  </a:lnTo>
                  <a:close/>
                </a:path>
                <a:path w="193039" h="95250">
                  <a:moveTo>
                    <a:pt x="192506" y="74942"/>
                  </a:moveTo>
                  <a:lnTo>
                    <a:pt x="191528" y="71983"/>
                  </a:lnTo>
                  <a:lnTo>
                    <a:pt x="187820" y="67513"/>
                  </a:lnTo>
                  <a:lnTo>
                    <a:pt x="185216" y="65976"/>
                  </a:lnTo>
                  <a:lnTo>
                    <a:pt x="181838" y="65265"/>
                  </a:lnTo>
                  <a:lnTo>
                    <a:pt x="184454" y="64147"/>
                  </a:lnTo>
                  <a:lnTo>
                    <a:pt x="186410" y="62623"/>
                  </a:lnTo>
                  <a:lnTo>
                    <a:pt x="189026" y="58851"/>
                  </a:lnTo>
                  <a:lnTo>
                    <a:pt x="189674" y="56819"/>
                  </a:lnTo>
                  <a:lnTo>
                    <a:pt x="189674" y="52133"/>
                  </a:lnTo>
                  <a:lnTo>
                    <a:pt x="176174" y="40728"/>
                  </a:lnTo>
                  <a:lnTo>
                    <a:pt x="168554" y="40728"/>
                  </a:lnTo>
                  <a:lnTo>
                    <a:pt x="164846" y="41948"/>
                  </a:lnTo>
                  <a:lnTo>
                    <a:pt x="158750" y="46736"/>
                  </a:lnTo>
                  <a:lnTo>
                    <a:pt x="156794" y="50101"/>
                  </a:lnTo>
                  <a:lnTo>
                    <a:pt x="156032" y="54470"/>
                  </a:lnTo>
                  <a:lnTo>
                    <a:pt x="163004" y="55587"/>
                  </a:lnTo>
                  <a:lnTo>
                    <a:pt x="163436" y="52438"/>
                  </a:lnTo>
                  <a:lnTo>
                    <a:pt x="164630" y="49999"/>
                  </a:lnTo>
                  <a:lnTo>
                    <a:pt x="168224" y="46837"/>
                  </a:lnTo>
                  <a:lnTo>
                    <a:pt x="170510" y="46024"/>
                  </a:lnTo>
                  <a:lnTo>
                    <a:pt x="175958" y="46024"/>
                  </a:lnTo>
                  <a:lnTo>
                    <a:pt x="178130" y="46837"/>
                  </a:lnTo>
                  <a:lnTo>
                    <a:pt x="181622" y="49999"/>
                  </a:lnTo>
                  <a:lnTo>
                    <a:pt x="182486" y="51930"/>
                  </a:lnTo>
                  <a:lnTo>
                    <a:pt x="182486" y="57327"/>
                  </a:lnTo>
                  <a:lnTo>
                    <a:pt x="181292" y="59563"/>
                  </a:lnTo>
                  <a:lnTo>
                    <a:pt x="176606" y="62522"/>
                  </a:lnTo>
                  <a:lnTo>
                    <a:pt x="173888" y="63233"/>
                  </a:lnTo>
                  <a:lnTo>
                    <a:pt x="169862" y="63131"/>
                  </a:lnTo>
                  <a:lnTo>
                    <a:pt x="168986" y="68834"/>
                  </a:lnTo>
                  <a:lnTo>
                    <a:pt x="172580" y="68122"/>
                  </a:lnTo>
                  <a:lnTo>
                    <a:pt x="177152" y="68122"/>
                  </a:lnTo>
                  <a:lnTo>
                    <a:pt x="179882" y="69138"/>
                  </a:lnTo>
                  <a:lnTo>
                    <a:pt x="184010" y="72999"/>
                  </a:lnTo>
                  <a:lnTo>
                    <a:pt x="185102" y="75450"/>
                  </a:lnTo>
                  <a:lnTo>
                    <a:pt x="185102" y="81559"/>
                  </a:lnTo>
                  <a:lnTo>
                    <a:pt x="183908" y="84201"/>
                  </a:lnTo>
                  <a:lnTo>
                    <a:pt x="179438" y="88480"/>
                  </a:lnTo>
                  <a:lnTo>
                    <a:pt x="176606" y="89496"/>
                  </a:lnTo>
                  <a:lnTo>
                    <a:pt x="170624" y="89496"/>
                  </a:lnTo>
                  <a:lnTo>
                    <a:pt x="168224" y="88684"/>
                  </a:lnTo>
                  <a:lnTo>
                    <a:pt x="164414" y="85432"/>
                  </a:lnTo>
                  <a:lnTo>
                    <a:pt x="163106" y="82778"/>
                  </a:lnTo>
                  <a:lnTo>
                    <a:pt x="162242" y="79121"/>
                  </a:lnTo>
                  <a:lnTo>
                    <a:pt x="155270" y="80035"/>
                  </a:lnTo>
                  <a:lnTo>
                    <a:pt x="155702" y="84404"/>
                  </a:lnTo>
                  <a:lnTo>
                    <a:pt x="157670" y="87972"/>
                  </a:lnTo>
                  <a:lnTo>
                    <a:pt x="164198" y="93573"/>
                  </a:lnTo>
                  <a:lnTo>
                    <a:pt x="168338" y="94894"/>
                  </a:lnTo>
                  <a:lnTo>
                    <a:pt x="178892" y="94894"/>
                  </a:lnTo>
                  <a:lnTo>
                    <a:pt x="183476" y="93370"/>
                  </a:lnTo>
                  <a:lnTo>
                    <a:pt x="190652" y="86855"/>
                  </a:lnTo>
                  <a:lnTo>
                    <a:pt x="192506" y="82981"/>
                  </a:lnTo>
                  <a:lnTo>
                    <a:pt x="192506" y="749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04832" y="1939578"/>
              <a:ext cx="180340" cy="187960"/>
            </a:xfrm>
            <a:custGeom>
              <a:avLst/>
              <a:gdLst/>
              <a:ahLst/>
              <a:cxnLst/>
              <a:rect l="l" t="t" r="r" b="b"/>
              <a:pathLst>
                <a:path w="180339" h="187960">
                  <a:moveTo>
                    <a:pt x="0" y="0"/>
                  </a:moveTo>
                  <a:lnTo>
                    <a:pt x="179877" y="187356"/>
                  </a:lnTo>
                </a:path>
              </a:pathLst>
            </a:custGeom>
            <a:ln w="101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721533" y="1992119"/>
              <a:ext cx="1853001" cy="14114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304613" y="2017066"/>
              <a:ext cx="91463" cy="108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52908" y="2022677"/>
              <a:ext cx="532130" cy="107950"/>
            </a:xfrm>
            <a:custGeom>
              <a:avLst/>
              <a:gdLst/>
              <a:ahLst/>
              <a:cxnLst/>
              <a:rect l="l" t="t" r="r" b="b"/>
              <a:pathLst>
                <a:path w="532129" h="107950">
                  <a:moveTo>
                    <a:pt x="32016" y="51422"/>
                  </a:moveTo>
                  <a:lnTo>
                    <a:pt x="0" y="51422"/>
                  </a:lnTo>
                  <a:lnTo>
                    <a:pt x="0" y="60172"/>
                  </a:lnTo>
                  <a:lnTo>
                    <a:pt x="32016" y="60172"/>
                  </a:lnTo>
                  <a:lnTo>
                    <a:pt x="32016" y="51422"/>
                  </a:lnTo>
                  <a:close/>
                </a:path>
                <a:path w="532129" h="107950">
                  <a:moveTo>
                    <a:pt x="106489" y="71882"/>
                  </a:moveTo>
                  <a:lnTo>
                    <a:pt x="104089" y="71882"/>
                  </a:lnTo>
                  <a:lnTo>
                    <a:pt x="103441" y="73406"/>
                  </a:lnTo>
                  <a:lnTo>
                    <a:pt x="102463" y="74536"/>
                  </a:lnTo>
                  <a:lnTo>
                    <a:pt x="99847" y="76161"/>
                  </a:lnTo>
                  <a:lnTo>
                    <a:pt x="98539" y="76568"/>
                  </a:lnTo>
                  <a:lnTo>
                    <a:pt x="95491" y="76568"/>
                  </a:lnTo>
                  <a:lnTo>
                    <a:pt x="94183" y="75958"/>
                  </a:lnTo>
                  <a:lnTo>
                    <a:pt x="93091" y="74739"/>
                  </a:lnTo>
                  <a:lnTo>
                    <a:pt x="92113" y="73507"/>
                  </a:lnTo>
                  <a:lnTo>
                    <a:pt x="91567" y="71170"/>
                  </a:lnTo>
                  <a:lnTo>
                    <a:pt x="91567" y="33388"/>
                  </a:lnTo>
                  <a:lnTo>
                    <a:pt x="104851" y="33388"/>
                  </a:lnTo>
                  <a:lnTo>
                    <a:pt x="104851" y="29324"/>
                  </a:lnTo>
                  <a:lnTo>
                    <a:pt x="91567" y="29324"/>
                  </a:lnTo>
                  <a:lnTo>
                    <a:pt x="91567" y="11912"/>
                  </a:lnTo>
                  <a:lnTo>
                    <a:pt x="89611" y="11912"/>
                  </a:lnTo>
                  <a:lnTo>
                    <a:pt x="79273" y="27178"/>
                  </a:lnTo>
                  <a:lnTo>
                    <a:pt x="76987" y="29222"/>
                  </a:lnTo>
                  <a:lnTo>
                    <a:pt x="74587" y="30645"/>
                  </a:lnTo>
                  <a:lnTo>
                    <a:pt x="72301" y="31457"/>
                  </a:lnTo>
                  <a:lnTo>
                    <a:pt x="72301" y="33388"/>
                  </a:lnTo>
                  <a:lnTo>
                    <a:pt x="81330" y="33388"/>
                  </a:lnTo>
                  <a:lnTo>
                    <a:pt x="81432" y="73507"/>
                  </a:lnTo>
                  <a:lnTo>
                    <a:pt x="81762" y="75653"/>
                  </a:lnTo>
                  <a:lnTo>
                    <a:pt x="90373" y="83286"/>
                  </a:lnTo>
                  <a:lnTo>
                    <a:pt x="95059" y="83286"/>
                  </a:lnTo>
                  <a:lnTo>
                    <a:pt x="97777" y="82270"/>
                  </a:lnTo>
                  <a:lnTo>
                    <a:pt x="100393" y="80340"/>
                  </a:lnTo>
                  <a:lnTo>
                    <a:pt x="103009" y="78498"/>
                  </a:lnTo>
                  <a:lnTo>
                    <a:pt x="104406" y="76568"/>
                  </a:lnTo>
                  <a:lnTo>
                    <a:pt x="105079" y="75653"/>
                  </a:lnTo>
                  <a:lnTo>
                    <a:pt x="106489" y="71882"/>
                  </a:lnTo>
                  <a:close/>
                </a:path>
                <a:path w="532129" h="107950">
                  <a:moveTo>
                    <a:pt x="160172" y="45923"/>
                  </a:moveTo>
                  <a:lnTo>
                    <a:pt x="160096" y="42557"/>
                  </a:lnTo>
                  <a:lnTo>
                    <a:pt x="158102" y="37465"/>
                  </a:lnTo>
                  <a:lnTo>
                    <a:pt x="153962" y="33591"/>
                  </a:lnTo>
                  <a:lnTo>
                    <a:pt x="152107" y="31762"/>
                  </a:lnTo>
                  <a:lnTo>
                    <a:pt x="149936" y="29629"/>
                  </a:lnTo>
                  <a:lnTo>
                    <a:pt x="147218" y="28625"/>
                  </a:lnTo>
                  <a:lnTo>
                    <a:pt x="147218" y="45923"/>
                  </a:lnTo>
                  <a:lnTo>
                    <a:pt x="120865" y="45923"/>
                  </a:lnTo>
                  <a:lnTo>
                    <a:pt x="131419" y="31762"/>
                  </a:lnTo>
                  <a:lnTo>
                    <a:pt x="137083" y="31762"/>
                  </a:lnTo>
                  <a:lnTo>
                    <a:pt x="139268" y="32372"/>
                  </a:lnTo>
                  <a:lnTo>
                    <a:pt x="141224" y="33693"/>
                  </a:lnTo>
                  <a:lnTo>
                    <a:pt x="143294" y="34925"/>
                  </a:lnTo>
                  <a:lnTo>
                    <a:pt x="144818" y="36550"/>
                  </a:lnTo>
                  <a:lnTo>
                    <a:pt x="146558" y="40119"/>
                  </a:lnTo>
                  <a:lnTo>
                    <a:pt x="146989" y="42557"/>
                  </a:lnTo>
                  <a:lnTo>
                    <a:pt x="147218" y="45923"/>
                  </a:lnTo>
                  <a:lnTo>
                    <a:pt x="147218" y="28625"/>
                  </a:lnTo>
                  <a:lnTo>
                    <a:pt x="144703" y="27686"/>
                  </a:lnTo>
                  <a:lnTo>
                    <a:pt x="130771" y="27686"/>
                  </a:lnTo>
                  <a:lnTo>
                    <a:pt x="124561" y="30238"/>
                  </a:lnTo>
                  <a:lnTo>
                    <a:pt x="114541" y="40424"/>
                  </a:lnTo>
                  <a:lnTo>
                    <a:pt x="112153" y="47447"/>
                  </a:lnTo>
                  <a:lnTo>
                    <a:pt x="112153" y="64960"/>
                  </a:lnTo>
                  <a:lnTo>
                    <a:pt x="114541" y="71577"/>
                  </a:lnTo>
                  <a:lnTo>
                    <a:pt x="119341" y="76568"/>
                  </a:lnTo>
                  <a:lnTo>
                    <a:pt x="124231" y="81559"/>
                  </a:lnTo>
                  <a:lnTo>
                    <a:pt x="130111" y="83997"/>
                  </a:lnTo>
                  <a:lnTo>
                    <a:pt x="143179" y="83997"/>
                  </a:lnTo>
                  <a:lnTo>
                    <a:pt x="160172" y="63030"/>
                  </a:lnTo>
                  <a:lnTo>
                    <a:pt x="158203" y="61899"/>
                  </a:lnTo>
                  <a:lnTo>
                    <a:pt x="156362" y="66484"/>
                  </a:lnTo>
                  <a:lnTo>
                    <a:pt x="154076" y="69748"/>
                  </a:lnTo>
                  <a:lnTo>
                    <a:pt x="151244" y="71678"/>
                  </a:lnTo>
                  <a:lnTo>
                    <a:pt x="148513" y="73609"/>
                  </a:lnTo>
                  <a:lnTo>
                    <a:pt x="145364" y="74536"/>
                  </a:lnTo>
                  <a:lnTo>
                    <a:pt x="135991" y="74536"/>
                  </a:lnTo>
                  <a:lnTo>
                    <a:pt x="131203" y="72288"/>
                  </a:lnTo>
                  <a:lnTo>
                    <a:pt x="122936" y="63334"/>
                  </a:lnTo>
                  <a:lnTo>
                    <a:pt x="120865" y="57226"/>
                  </a:lnTo>
                  <a:lnTo>
                    <a:pt x="120865" y="49276"/>
                  </a:lnTo>
                  <a:lnTo>
                    <a:pt x="160172" y="49276"/>
                  </a:lnTo>
                  <a:lnTo>
                    <a:pt x="160172" y="45923"/>
                  </a:lnTo>
                  <a:close/>
                </a:path>
                <a:path w="532129" h="107950">
                  <a:moveTo>
                    <a:pt x="208407" y="32473"/>
                  </a:moveTo>
                  <a:lnTo>
                    <a:pt x="207645" y="30949"/>
                  </a:lnTo>
                  <a:lnTo>
                    <a:pt x="204698" y="28409"/>
                  </a:lnTo>
                  <a:lnTo>
                    <a:pt x="202857" y="27787"/>
                  </a:lnTo>
                  <a:lnTo>
                    <a:pt x="195554" y="27787"/>
                  </a:lnTo>
                  <a:lnTo>
                    <a:pt x="190652" y="31762"/>
                  </a:lnTo>
                  <a:lnTo>
                    <a:pt x="185978" y="39700"/>
                  </a:lnTo>
                  <a:lnTo>
                    <a:pt x="185978" y="35433"/>
                  </a:lnTo>
                  <a:lnTo>
                    <a:pt x="185978" y="27787"/>
                  </a:lnTo>
                  <a:lnTo>
                    <a:pt x="183362" y="27787"/>
                  </a:lnTo>
                  <a:lnTo>
                    <a:pt x="166154" y="34213"/>
                  </a:lnTo>
                  <a:lnTo>
                    <a:pt x="166814" y="36347"/>
                  </a:lnTo>
                  <a:lnTo>
                    <a:pt x="168440" y="35737"/>
                  </a:lnTo>
                  <a:lnTo>
                    <a:pt x="169862" y="35433"/>
                  </a:lnTo>
                  <a:lnTo>
                    <a:pt x="172250" y="35433"/>
                  </a:lnTo>
                  <a:lnTo>
                    <a:pt x="173126" y="35737"/>
                  </a:lnTo>
                  <a:lnTo>
                    <a:pt x="173888" y="36245"/>
                  </a:lnTo>
                  <a:lnTo>
                    <a:pt x="174536" y="36855"/>
                  </a:lnTo>
                  <a:lnTo>
                    <a:pt x="175082" y="37668"/>
                  </a:lnTo>
                  <a:lnTo>
                    <a:pt x="175298" y="38887"/>
                  </a:lnTo>
                  <a:lnTo>
                    <a:pt x="175514" y="39598"/>
                  </a:lnTo>
                  <a:lnTo>
                    <a:pt x="174320" y="78397"/>
                  </a:lnTo>
                  <a:lnTo>
                    <a:pt x="169646" y="80340"/>
                  </a:lnTo>
                  <a:lnTo>
                    <a:pt x="166814" y="80340"/>
                  </a:lnTo>
                  <a:lnTo>
                    <a:pt x="166814" y="82372"/>
                  </a:lnTo>
                  <a:lnTo>
                    <a:pt x="195884" y="82372"/>
                  </a:lnTo>
                  <a:lnTo>
                    <a:pt x="195884" y="80340"/>
                  </a:lnTo>
                  <a:lnTo>
                    <a:pt x="193268" y="80340"/>
                  </a:lnTo>
                  <a:lnTo>
                    <a:pt x="191312" y="79921"/>
                  </a:lnTo>
                  <a:lnTo>
                    <a:pt x="190004" y="79209"/>
                  </a:lnTo>
                  <a:lnTo>
                    <a:pt x="188582" y="78600"/>
                  </a:lnTo>
                  <a:lnTo>
                    <a:pt x="187604" y="77685"/>
                  </a:lnTo>
                  <a:lnTo>
                    <a:pt x="187172" y="76669"/>
                  </a:lnTo>
                  <a:lnTo>
                    <a:pt x="186296" y="75145"/>
                  </a:lnTo>
                  <a:lnTo>
                    <a:pt x="186067" y="73507"/>
                  </a:lnTo>
                  <a:lnTo>
                    <a:pt x="191858" y="36652"/>
                  </a:lnTo>
                  <a:lnTo>
                    <a:pt x="192620" y="35941"/>
                  </a:lnTo>
                  <a:lnTo>
                    <a:pt x="193382" y="35534"/>
                  </a:lnTo>
                  <a:lnTo>
                    <a:pt x="195008" y="35534"/>
                  </a:lnTo>
                  <a:lnTo>
                    <a:pt x="196316" y="36245"/>
                  </a:lnTo>
                  <a:lnTo>
                    <a:pt x="198170" y="37566"/>
                  </a:lnTo>
                  <a:lnTo>
                    <a:pt x="199910" y="38887"/>
                  </a:lnTo>
                  <a:lnTo>
                    <a:pt x="201549" y="39598"/>
                  </a:lnTo>
                  <a:lnTo>
                    <a:pt x="204482" y="39598"/>
                  </a:lnTo>
                  <a:lnTo>
                    <a:pt x="205790" y="39090"/>
                  </a:lnTo>
                  <a:lnTo>
                    <a:pt x="206768" y="37973"/>
                  </a:lnTo>
                  <a:lnTo>
                    <a:pt x="207860" y="36957"/>
                  </a:lnTo>
                  <a:lnTo>
                    <a:pt x="208318" y="35941"/>
                  </a:lnTo>
                  <a:lnTo>
                    <a:pt x="208407" y="35534"/>
                  </a:lnTo>
                  <a:lnTo>
                    <a:pt x="208407" y="32473"/>
                  </a:lnTo>
                  <a:close/>
                </a:path>
                <a:path w="532129" h="107950">
                  <a:moveTo>
                    <a:pt x="267970" y="45720"/>
                  </a:moveTo>
                  <a:lnTo>
                    <a:pt x="265569" y="39090"/>
                  </a:lnTo>
                  <a:lnTo>
                    <a:pt x="262915" y="36144"/>
                  </a:lnTo>
                  <a:lnTo>
                    <a:pt x="260997" y="33997"/>
                  </a:lnTo>
                  <a:lnTo>
                    <a:pt x="257187" y="29832"/>
                  </a:lnTo>
                  <a:lnTo>
                    <a:pt x="256971" y="29743"/>
                  </a:lnTo>
                  <a:lnTo>
                    <a:pt x="256971" y="51308"/>
                  </a:lnTo>
                  <a:lnTo>
                    <a:pt x="256971" y="66484"/>
                  </a:lnTo>
                  <a:lnTo>
                    <a:pt x="255231" y="72085"/>
                  </a:lnTo>
                  <a:lnTo>
                    <a:pt x="251955" y="75958"/>
                  </a:lnTo>
                  <a:lnTo>
                    <a:pt x="249351" y="79006"/>
                  </a:lnTo>
                  <a:lnTo>
                    <a:pt x="245973" y="80543"/>
                  </a:lnTo>
                  <a:lnTo>
                    <a:pt x="238455" y="80543"/>
                  </a:lnTo>
                  <a:lnTo>
                    <a:pt x="235623" y="79717"/>
                  </a:lnTo>
                  <a:lnTo>
                    <a:pt x="235089" y="79311"/>
                  </a:lnTo>
                  <a:lnTo>
                    <a:pt x="233337" y="77990"/>
                  </a:lnTo>
                  <a:lnTo>
                    <a:pt x="228549" y="67906"/>
                  </a:lnTo>
                  <a:lnTo>
                    <a:pt x="228650" y="43675"/>
                  </a:lnTo>
                  <a:lnTo>
                    <a:pt x="231927" y="40424"/>
                  </a:lnTo>
                  <a:lnTo>
                    <a:pt x="234429" y="38277"/>
                  </a:lnTo>
                  <a:lnTo>
                    <a:pt x="237909" y="36652"/>
                  </a:lnTo>
                  <a:lnTo>
                    <a:pt x="239877" y="36144"/>
                  </a:lnTo>
                  <a:lnTo>
                    <a:pt x="245427" y="36144"/>
                  </a:lnTo>
                  <a:lnTo>
                    <a:pt x="248589" y="37668"/>
                  </a:lnTo>
                  <a:lnTo>
                    <a:pt x="251193" y="40627"/>
                  </a:lnTo>
                  <a:lnTo>
                    <a:pt x="255003" y="44996"/>
                  </a:lnTo>
                  <a:lnTo>
                    <a:pt x="256971" y="51308"/>
                  </a:lnTo>
                  <a:lnTo>
                    <a:pt x="256971" y="29743"/>
                  </a:lnTo>
                  <a:lnTo>
                    <a:pt x="252399" y="27787"/>
                  </a:lnTo>
                  <a:lnTo>
                    <a:pt x="243471" y="27787"/>
                  </a:lnTo>
                  <a:lnTo>
                    <a:pt x="228549" y="40424"/>
                  </a:lnTo>
                  <a:lnTo>
                    <a:pt x="228549" y="35636"/>
                  </a:lnTo>
                  <a:lnTo>
                    <a:pt x="228549" y="27990"/>
                  </a:lnTo>
                  <a:lnTo>
                    <a:pt x="226148" y="27990"/>
                  </a:lnTo>
                  <a:lnTo>
                    <a:pt x="208737" y="34620"/>
                  </a:lnTo>
                  <a:lnTo>
                    <a:pt x="209499" y="36449"/>
                  </a:lnTo>
                  <a:lnTo>
                    <a:pt x="211023" y="35941"/>
                  </a:lnTo>
                  <a:lnTo>
                    <a:pt x="212217" y="35636"/>
                  </a:lnTo>
                  <a:lnTo>
                    <a:pt x="214503" y="35636"/>
                  </a:lnTo>
                  <a:lnTo>
                    <a:pt x="215480" y="35839"/>
                  </a:lnTo>
                  <a:lnTo>
                    <a:pt x="216242" y="36347"/>
                  </a:lnTo>
                  <a:lnTo>
                    <a:pt x="216903" y="36753"/>
                  </a:lnTo>
                  <a:lnTo>
                    <a:pt x="217436" y="37465"/>
                  </a:lnTo>
                  <a:lnTo>
                    <a:pt x="218097" y="39293"/>
                  </a:lnTo>
                  <a:lnTo>
                    <a:pt x="218198" y="40322"/>
                  </a:lnTo>
                  <a:lnTo>
                    <a:pt x="218300" y="99072"/>
                  </a:lnTo>
                  <a:lnTo>
                    <a:pt x="218097" y="101409"/>
                  </a:lnTo>
                  <a:lnTo>
                    <a:pt x="217220" y="103238"/>
                  </a:lnTo>
                  <a:lnTo>
                    <a:pt x="216573" y="103962"/>
                  </a:lnTo>
                  <a:lnTo>
                    <a:pt x="214172" y="105283"/>
                  </a:lnTo>
                  <a:lnTo>
                    <a:pt x="212217" y="105689"/>
                  </a:lnTo>
                  <a:lnTo>
                    <a:pt x="209931" y="105587"/>
                  </a:lnTo>
                  <a:lnTo>
                    <a:pt x="208407" y="105587"/>
                  </a:lnTo>
                  <a:lnTo>
                    <a:pt x="208407" y="107721"/>
                  </a:lnTo>
                  <a:lnTo>
                    <a:pt x="238125" y="107721"/>
                  </a:lnTo>
                  <a:lnTo>
                    <a:pt x="238125" y="105689"/>
                  </a:lnTo>
                  <a:lnTo>
                    <a:pt x="235077" y="105587"/>
                  </a:lnTo>
                  <a:lnTo>
                    <a:pt x="232905" y="105283"/>
                  </a:lnTo>
                  <a:lnTo>
                    <a:pt x="231711" y="104775"/>
                  </a:lnTo>
                  <a:lnTo>
                    <a:pt x="230619" y="104165"/>
                  </a:lnTo>
                  <a:lnTo>
                    <a:pt x="229743" y="103352"/>
                  </a:lnTo>
                  <a:lnTo>
                    <a:pt x="229311" y="102425"/>
                  </a:lnTo>
                  <a:lnTo>
                    <a:pt x="228765" y="101409"/>
                  </a:lnTo>
                  <a:lnTo>
                    <a:pt x="228549" y="99072"/>
                  </a:lnTo>
                  <a:lnTo>
                    <a:pt x="228549" y="79311"/>
                  </a:lnTo>
                  <a:lnTo>
                    <a:pt x="230619" y="81051"/>
                  </a:lnTo>
                  <a:lnTo>
                    <a:pt x="232473" y="82169"/>
                  </a:lnTo>
                  <a:lnTo>
                    <a:pt x="234099" y="82778"/>
                  </a:lnTo>
                  <a:lnTo>
                    <a:pt x="236385" y="83591"/>
                  </a:lnTo>
                  <a:lnTo>
                    <a:pt x="239001" y="83997"/>
                  </a:lnTo>
                  <a:lnTo>
                    <a:pt x="249123" y="83997"/>
                  </a:lnTo>
                  <a:lnTo>
                    <a:pt x="267970" y="63131"/>
                  </a:lnTo>
                  <a:lnTo>
                    <a:pt x="267970" y="45720"/>
                  </a:lnTo>
                  <a:close/>
                </a:path>
                <a:path w="532129" h="107950">
                  <a:moveTo>
                    <a:pt x="298894" y="4267"/>
                  </a:moveTo>
                  <a:lnTo>
                    <a:pt x="298234" y="2844"/>
                  </a:lnTo>
                  <a:lnTo>
                    <a:pt x="295833" y="609"/>
                  </a:lnTo>
                  <a:lnTo>
                    <a:pt x="294309" y="0"/>
                  </a:lnTo>
                  <a:lnTo>
                    <a:pt x="290830" y="0"/>
                  </a:lnTo>
                  <a:lnTo>
                    <a:pt x="289306" y="609"/>
                  </a:lnTo>
                  <a:lnTo>
                    <a:pt x="286905" y="2844"/>
                  </a:lnTo>
                  <a:lnTo>
                    <a:pt x="286258" y="4267"/>
                  </a:lnTo>
                  <a:lnTo>
                    <a:pt x="286258" y="7429"/>
                  </a:lnTo>
                  <a:lnTo>
                    <a:pt x="286905" y="8851"/>
                  </a:lnTo>
                  <a:lnTo>
                    <a:pt x="288112" y="10071"/>
                  </a:lnTo>
                  <a:lnTo>
                    <a:pt x="289420" y="11201"/>
                  </a:lnTo>
                  <a:lnTo>
                    <a:pt x="290830" y="11811"/>
                  </a:lnTo>
                  <a:lnTo>
                    <a:pt x="294309" y="11811"/>
                  </a:lnTo>
                  <a:lnTo>
                    <a:pt x="295833" y="11201"/>
                  </a:lnTo>
                  <a:lnTo>
                    <a:pt x="297040" y="10071"/>
                  </a:lnTo>
                  <a:lnTo>
                    <a:pt x="298234" y="8851"/>
                  </a:lnTo>
                  <a:lnTo>
                    <a:pt x="298894" y="7429"/>
                  </a:lnTo>
                  <a:lnTo>
                    <a:pt x="298894" y="4267"/>
                  </a:lnTo>
                  <a:close/>
                </a:path>
                <a:path w="532129" h="107950">
                  <a:moveTo>
                    <a:pt x="306400" y="80340"/>
                  </a:moveTo>
                  <a:lnTo>
                    <a:pt x="303682" y="80340"/>
                  </a:lnTo>
                  <a:lnTo>
                    <a:pt x="301828" y="80022"/>
                  </a:lnTo>
                  <a:lnTo>
                    <a:pt x="300850" y="79514"/>
                  </a:lnTo>
                  <a:lnTo>
                    <a:pt x="299758" y="78905"/>
                  </a:lnTo>
                  <a:lnTo>
                    <a:pt x="298996" y="78092"/>
                  </a:lnTo>
                  <a:lnTo>
                    <a:pt x="298564" y="76974"/>
                  </a:lnTo>
                  <a:lnTo>
                    <a:pt x="298018" y="75958"/>
                  </a:lnTo>
                  <a:lnTo>
                    <a:pt x="297802" y="73710"/>
                  </a:lnTo>
                  <a:lnTo>
                    <a:pt x="297802" y="35433"/>
                  </a:lnTo>
                  <a:lnTo>
                    <a:pt x="297802" y="27787"/>
                  </a:lnTo>
                  <a:lnTo>
                    <a:pt x="295071" y="27787"/>
                  </a:lnTo>
                  <a:lnTo>
                    <a:pt x="277876" y="34213"/>
                  </a:lnTo>
                  <a:lnTo>
                    <a:pt x="278739" y="36347"/>
                  </a:lnTo>
                  <a:lnTo>
                    <a:pt x="280492" y="35737"/>
                  </a:lnTo>
                  <a:lnTo>
                    <a:pt x="281901" y="35433"/>
                  </a:lnTo>
                  <a:lnTo>
                    <a:pt x="284086" y="35433"/>
                  </a:lnTo>
                  <a:lnTo>
                    <a:pt x="284949" y="35737"/>
                  </a:lnTo>
                  <a:lnTo>
                    <a:pt x="287451" y="44183"/>
                  </a:lnTo>
                  <a:lnTo>
                    <a:pt x="287451" y="73710"/>
                  </a:lnTo>
                  <a:lnTo>
                    <a:pt x="287235" y="75857"/>
                  </a:lnTo>
                  <a:lnTo>
                    <a:pt x="286588" y="77076"/>
                  </a:lnTo>
                  <a:lnTo>
                    <a:pt x="286042" y="78193"/>
                  </a:lnTo>
                  <a:lnTo>
                    <a:pt x="285280" y="79006"/>
                  </a:lnTo>
                  <a:lnTo>
                    <a:pt x="284403" y="79514"/>
                  </a:lnTo>
                  <a:lnTo>
                    <a:pt x="283425" y="80022"/>
                  </a:lnTo>
                  <a:lnTo>
                    <a:pt x="281571" y="80340"/>
                  </a:lnTo>
                  <a:lnTo>
                    <a:pt x="278739" y="80340"/>
                  </a:lnTo>
                  <a:lnTo>
                    <a:pt x="278739" y="82372"/>
                  </a:lnTo>
                  <a:lnTo>
                    <a:pt x="306400" y="82372"/>
                  </a:lnTo>
                  <a:lnTo>
                    <a:pt x="306400" y="80340"/>
                  </a:lnTo>
                  <a:close/>
                </a:path>
                <a:path w="532129" h="107950">
                  <a:moveTo>
                    <a:pt x="373367" y="80340"/>
                  </a:moveTo>
                  <a:lnTo>
                    <a:pt x="370649" y="80340"/>
                  </a:lnTo>
                  <a:lnTo>
                    <a:pt x="368795" y="80022"/>
                  </a:lnTo>
                  <a:lnTo>
                    <a:pt x="364655" y="42964"/>
                  </a:lnTo>
                  <a:lnTo>
                    <a:pt x="364223" y="39395"/>
                  </a:lnTo>
                  <a:lnTo>
                    <a:pt x="358013" y="29933"/>
                  </a:lnTo>
                  <a:lnTo>
                    <a:pt x="355841" y="28511"/>
                  </a:lnTo>
                  <a:lnTo>
                    <a:pt x="353110" y="27787"/>
                  </a:lnTo>
                  <a:lnTo>
                    <a:pt x="343966" y="27787"/>
                  </a:lnTo>
                  <a:lnTo>
                    <a:pt x="337654" y="31457"/>
                  </a:lnTo>
                  <a:lnTo>
                    <a:pt x="331012" y="38989"/>
                  </a:lnTo>
                  <a:lnTo>
                    <a:pt x="331012" y="35433"/>
                  </a:lnTo>
                  <a:lnTo>
                    <a:pt x="331012" y="27787"/>
                  </a:lnTo>
                  <a:lnTo>
                    <a:pt x="328396" y="27787"/>
                  </a:lnTo>
                  <a:lnTo>
                    <a:pt x="311302" y="34213"/>
                  </a:lnTo>
                  <a:lnTo>
                    <a:pt x="312178" y="36347"/>
                  </a:lnTo>
                  <a:lnTo>
                    <a:pt x="313804" y="35737"/>
                  </a:lnTo>
                  <a:lnTo>
                    <a:pt x="315226" y="35433"/>
                  </a:lnTo>
                  <a:lnTo>
                    <a:pt x="317398" y="35433"/>
                  </a:lnTo>
                  <a:lnTo>
                    <a:pt x="318274" y="35737"/>
                  </a:lnTo>
                  <a:lnTo>
                    <a:pt x="319582" y="36753"/>
                  </a:lnTo>
                  <a:lnTo>
                    <a:pt x="320014" y="37668"/>
                  </a:lnTo>
                  <a:lnTo>
                    <a:pt x="320662" y="40424"/>
                  </a:lnTo>
                  <a:lnTo>
                    <a:pt x="320776" y="74218"/>
                  </a:lnTo>
                  <a:lnTo>
                    <a:pt x="320344" y="76873"/>
                  </a:lnTo>
                  <a:lnTo>
                    <a:pt x="319252" y="78193"/>
                  </a:lnTo>
                  <a:lnTo>
                    <a:pt x="318274" y="79616"/>
                  </a:lnTo>
                  <a:lnTo>
                    <a:pt x="316306" y="80340"/>
                  </a:lnTo>
                  <a:lnTo>
                    <a:pt x="312178" y="80340"/>
                  </a:lnTo>
                  <a:lnTo>
                    <a:pt x="312178" y="82372"/>
                  </a:lnTo>
                  <a:lnTo>
                    <a:pt x="340271" y="82372"/>
                  </a:lnTo>
                  <a:lnTo>
                    <a:pt x="340271" y="80340"/>
                  </a:lnTo>
                  <a:lnTo>
                    <a:pt x="337108" y="80340"/>
                  </a:lnTo>
                  <a:lnTo>
                    <a:pt x="335038" y="80022"/>
                  </a:lnTo>
                  <a:lnTo>
                    <a:pt x="331012" y="42456"/>
                  </a:lnTo>
                  <a:lnTo>
                    <a:pt x="334340" y="38989"/>
                  </a:lnTo>
                  <a:lnTo>
                    <a:pt x="335915" y="37363"/>
                  </a:lnTo>
                  <a:lnTo>
                    <a:pt x="340804" y="34925"/>
                  </a:lnTo>
                  <a:lnTo>
                    <a:pt x="348869" y="34925"/>
                  </a:lnTo>
                  <a:lnTo>
                    <a:pt x="351155" y="35941"/>
                  </a:lnTo>
                  <a:lnTo>
                    <a:pt x="352463" y="38176"/>
                  </a:lnTo>
                  <a:lnTo>
                    <a:pt x="353771" y="40322"/>
                  </a:lnTo>
                  <a:lnTo>
                    <a:pt x="354330" y="42964"/>
                  </a:lnTo>
                  <a:lnTo>
                    <a:pt x="354418" y="75247"/>
                  </a:lnTo>
                  <a:lnTo>
                    <a:pt x="354203" y="75857"/>
                  </a:lnTo>
                  <a:lnTo>
                    <a:pt x="353872" y="77279"/>
                  </a:lnTo>
                  <a:lnTo>
                    <a:pt x="353110" y="78397"/>
                  </a:lnTo>
                  <a:lnTo>
                    <a:pt x="352018" y="79108"/>
                  </a:lnTo>
                  <a:lnTo>
                    <a:pt x="350939" y="79921"/>
                  </a:lnTo>
                  <a:lnTo>
                    <a:pt x="349199" y="80340"/>
                  </a:lnTo>
                  <a:lnTo>
                    <a:pt x="345274" y="80340"/>
                  </a:lnTo>
                  <a:lnTo>
                    <a:pt x="345274" y="82372"/>
                  </a:lnTo>
                  <a:lnTo>
                    <a:pt x="373367" y="82372"/>
                  </a:lnTo>
                  <a:lnTo>
                    <a:pt x="373367" y="80340"/>
                  </a:lnTo>
                  <a:close/>
                </a:path>
                <a:path w="532129" h="107950">
                  <a:moveTo>
                    <a:pt x="428574" y="45923"/>
                  </a:moveTo>
                  <a:lnTo>
                    <a:pt x="428485" y="42557"/>
                  </a:lnTo>
                  <a:lnTo>
                    <a:pt x="426504" y="37465"/>
                  </a:lnTo>
                  <a:lnTo>
                    <a:pt x="420560" y="31762"/>
                  </a:lnTo>
                  <a:lnTo>
                    <a:pt x="418338" y="29629"/>
                  </a:lnTo>
                  <a:lnTo>
                    <a:pt x="415607" y="28625"/>
                  </a:lnTo>
                  <a:lnTo>
                    <a:pt x="415607" y="45923"/>
                  </a:lnTo>
                  <a:lnTo>
                    <a:pt x="389369" y="45923"/>
                  </a:lnTo>
                  <a:lnTo>
                    <a:pt x="399821" y="31762"/>
                  </a:lnTo>
                  <a:lnTo>
                    <a:pt x="405485" y="31762"/>
                  </a:lnTo>
                  <a:lnTo>
                    <a:pt x="407670" y="32372"/>
                  </a:lnTo>
                  <a:lnTo>
                    <a:pt x="409727" y="33693"/>
                  </a:lnTo>
                  <a:lnTo>
                    <a:pt x="411797" y="34925"/>
                  </a:lnTo>
                  <a:lnTo>
                    <a:pt x="413321" y="36550"/>
                  </a:lnTo>
                  <a:lnTo>
                    <a:pt x="414312" y="38785"/>
                  </a:lnTo>
                  <a:lnTo>
                    <a:pt x="414959" y="40119"/>
                  </a:lnTo>
                  <a:lnTo>
                    <a:pt x="415391" y="42557"/>
                  </a:lnTo>
                  <a:lnTo>
                    <a:pt x="415607" y="45923"/>
                  </a:lnTo>
                  <a:lnTo>
                    <a:pt x="415607" y="28625"/>
                  </a:lnTo>
                  <a:lnTo>
                    <a:pt x="413105" y="27686"/>
                  </a:lnTo>
                  <a:lnTo>
                    <a:pt x="399275" y="27686"/>
                  </a:lnTo>
                  <a:lnTo>
                    <a:pt x="392963" y="30238"/>
                  </a:lnTo>
                  <a:lnTo>
                    <a:pt x="388061" y="35331"/>
                  </a:lnTo>
                  <a:lnTo>
                    <a:pt x="383057" y="40424"/>
                  </a:lnTo>
                  <a:lnTo>
                    <a:pt x="380555" y="47447"/>
                  </a:lnTo>
                  <a:lnTo>
                    <a:pt x="380555" y="64960"/>
                  </a:lnTo>
                  <a:lnTo>
                    <a:pt x="382943" y="71577"/>
                  </a:lnTo>
                  <a:lnTo>
                    <a:pt x="392747" y="81559"/>
                  </a:lnTo>
                  <a:lnTo>
                    <a:pt x="398513" y="83997"/>
                  </a:lnTo>
                  <a:lnTo>
                    <a:pt x="411581" y="83997"/>
                  </a:lnTo>
                  <a:lnTo>
                    <a:pt x="428574" y="63030"/>
                  </a:lnTo>
                  <a:lnTo>
                    <a:pt x="426605" y="61899"/>
                  </a:lnTo>
                  <a:lnTo>
                    <a:pt x="424764" y="66484"/>
                  </a:lnTo>
                  <a:lnTo>
                    <a:pt x="422478" y="69748"/>
                  </a:lnTo>
                  <a:lnTo>
                    <a:pt x="417029" y="73609"/>
                  </a:lnTo>
                  <a:lnTo>
                    <a:pt x="413766" y="74536"/>
                  </a:lnTo>
                  <a:lnTo>
                    <a:pt x="404507" y="74536"/>
                  </a:lnTo>
                  <a:lnTo>
                    <a:pt x="399605" y="72288"/>
                  </a:lnTo>
                  <a:lnTo>
                    <a:pt x="391337" y="63334"/>
                  </a:lnTo>
                  <a:lnTo>
                    <a:pt x="389369" y="57226"/>
                  </a:lnTo>
                  <a:lnTo>
                    <a:pt x="389369" y="49276"/>
                  </a:lnTo>
                  <a:lnTo>
                    <a:pt x="428574" y="49276"/>
                  </a:lnTo>
                  <a:lnTo>
                    <a:pt x="428574" y="45923"/>
                  </a:lnTo>
                  <a:close/>
                </a:path>
                <a:path w="532129" h="107950">
                  <a:moveTo>
                    <a:pt x="492810" y="48056"/>
                  </a:moveTo>
                  <a:lnTo>
                    <a:pt x="490639" y="42151"/>
                  </a:lnTo>
                  <a:lnTo>
                    <a:pt x="486283" y="36855"/>
                  </a:lnTo>
                  <a:lnTo>
                    <a:pt x="481672" y="31559"/>
                  </a:lnTo>
                  <a:lnTo>
                    <a:pt x="481380" y="31229"/>
                  </a:lnTo>
                  <a:lnTo>
                    <a:pt x="481380" y="49885"/>
                  </a:lnTo>
                  <a:lnTo>
                    <a:pt x="481380" y="66890"/>
                  </a:lnTo>
                  <a:lnTo>
                    <a:pt x="480072" y="72186"/>
                  </a:lnTo>
                  <a:lnTo>
                    <a:pt x="474840" y="78295"/>
                  </a:lnTo>
                  <a:lnTo>
                    <a:pt x="471576" y="79921"/>
                  </a:lnTo>
                  <a:lnTo>
                    <a:pt x="462216" y="79921"/>
                  </a:lnTo>
                  <a:lnTo>
                    <a:pt x="457860" y="77076"/>
                  </a:lnTo>
                  <a:lnTo>
                    <a:pt x="454596" y="71475"/>
                  </a:lnTo>
                  <a:lnTo>
                    <a:pt x="451218" y="65874"/>
                  </a:lnTo>
                  <a:lnTo>
                    <a:pt x="449656" y="59563"/>
                  </a:lnTo>
                  <a:lnTo>
                    <a:pt x="449605" y="46634"/>
                  </a:lnTo>
                  <a:lnTo>
                    <a:pt x="450342" y="42760"/>
                  </a:lnTo>
                  <a:lnTo>
                    <a:pt x="451650" y="39700"/>
                  </a:lnTo>
                  <a:lnTo>
                    <a:pt x="453072" y="36652"/>
                  </a:lnTo>
                  <a:lnTo>
                    <a:pt x="454812" y="34518"/>
                  </a:lnTo>
                  <a:lnTo>
                    <a:pt x="456984" y="33388"/>
                  </a:lnTo>
                  <a:lnTo>
                    <a:pt x="459270" y="32169"/>
                  </a:lnTo>
                  <a:lnTo>
                    <a:pt x="461454" y="31559"/>
                  </a:lnTo>
                  <a:lnTo>
                    <a:pt x="468210" y="31559"/>
                  </a:lnTo>
                  <a:lnTo>
                    <a:pt x="471906" y="33388"/>
                  </a:lnTo>
                  <a:lnTo>
                    <a:pt x="479196" y="42456"/>
                  </a:lnTo>
                  <a:lnTo>
                    <a:pt x="481380" y="49885"/>
                  </a:lnTo>
                  <a:lnTo>
                    <a:pt x="481380" y="31229"/>
                  </a:lnTo>
                  <a:lnTo>
                    <a:pt x="481050" y="30848"/>
                  </a:lnTo>
                  <a:lnTo>
                    <a:pt x="474078" y="27787"/>
                  </a:lnTo>
                  <a:lnTo>
                    <a:pt x="460794" y="27787"/>
                  </a:lnTo>
                  <a:lnTo>
                    <a:pt x="438150" y="51523"/>
                  </a:lnTo>
                  <a:lnTo>
                    <a:pt x="438150" y="63030"/>
                  </a:lnTo>
                  <a:lnTo>
                    <a:pt x="440220" y="69037"/>
                  </a:lnTo>
                  <a:lnTo>
                    <a:pt x="449478" y="80848"/>
                  </a:lnTo>
                  <a:lnTo>
                    <a:pt x="456336" y="83997"/>
                  </a:lnTo>
                  <a:lnTo>
                    <a:pt x="470166" y="83997"/>
                  </a:lnTo>
                  <a:lnTo>
                    <a:pt x="489318" y="69037"/>
                  </a:lnTo>
                  <a:lnTo>
                    <a:pt x="491617" y="64452"/>
                  </a:lnTo>
                  <a:lnTo>
                    <a:pt x="492810" y="59563"/>
                  </a:lnTo>
                  <a:lnTo>
                    <a:pt x="492810" y="48056"/>
                  </a:lnTo>
                  <a:close/>
                </a:path>
                <a:path w="532129" h="107950">
                  <a:moveTo>
                    <a:pt x="531787" y="80340"/>
                  </a:moveTo>
                  <a:lnTo>
                    <a:pt x="528853" y="80340"/>
                  </a:lnTo>
                  <a:lnTo>
                    <a:pt x="526897" y="80022"/>
                  </a:lnTo>
                  <a:lnTo>
                    <a:pt x="525805" y="79413"/>
                  </a:lnTo>
                  <a:lnTo>
                    <a:pt x="524713" y="78905"/>
                  </a:lnTo>
                  <a:lnTo>
                    <a:pt x="523951" y="78092"/>
                  </a:lnTo>
                  <a:lnTo>
                    <a:pt x="523405" y="76974"/>
                  </a:lnTo>
                  <a:lnTo>
                    <a:pt x="522859" y="75958"/>
                  </a:lnTo>
                  <a:lnTo>
                    <a:pt x="522643" y="73710"/>
                  </a:lnTo>
                  <a:lnTo>
                    <a:pt x="522643" y="7632"/>
                  </a:lnTo>
                  <a:lnTo>
                    <a:pt x="522643" y="0"/>
                  </a:lnTo>
                  <a:lnTo>
                    <a:pt x="519925" y="0"/>
                  </a:lnTo>
                  <a:lnTo>
                    <a:pt x="502932" y="6515"/>
                  </a:lnTo>
                  <a:lnTo>
                    <a:pt x="504024" y="8547"/>
                  </a:lnTo>
                  <a:lnTo>
                    <a:pt x="505663" y="7937"/>
                  </a:lnTo>
                  <a:lnTo>
                    <a:pt x="507072" y="7632"/>
                  </a:lnTo>
                  <a:lnTo>
                    <a:pt x="509143" y="7632"/>
                  </a:lnTo>
                  <a:lnTo>
                    <a:pt x="509905" y="7835"/>
                  </a:lnTo>
                  <a:lnTo>
                    <a:pt x="512406" y="16179"/>
                  </a:lnTo>
                  <a:lnTo>
                    <a:pt x="512406" y="73710"/>
                  </a:lnTo>
                  <a:lnTo>
                    <a:pt x="506641" y="80340"/>
                  </a:lnTo>
                  <a:lnTo>
                    <a:pt x="504024" y="80340"/>
                  </a:lnTo>
                  <a:lnTo>
                    <a:pt x="504024" y="82372"/>
                  </a:lnTo>
                  <a:lnTo>
                    <a:pt x="531787" y="82372"/>
                  </a:lnTo>
                  <a:lnTo>
                    <a:pt x="531787" y="80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827585" y="3030724"/>
              <a:ext cx="395796" cy="840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5780877" y="5378582"/>
            <a:ext cx="1578610" cy="955040"/>
            <a:chOff x="5780877" y="5378582"/>
            <a:chExt cx="1578610" cy="955040"/>
          </a:xfrm>
        </p:grpSpPr>
        <p:sp>
          <p:nvSpPr>
            <p:cNvPr id="28" name="object 28"/>
            <p:cNvSpPr/>
            <p:nvPr/>
          </p:nvSpPr>
          <p:spPr>
            <a:xfrm>
              <a:off x="5786104" y="5717269"/>
              <a:ext cx="565785" cy="611505"/>
            </a:xfrm>
            <a:custGeom>
              <a:avLst/>
              <a:gdLst/>
              <a:ahLst/>
              <a:cxnLst/>
              <a:rect l="l" t="t" r="r" b="b"/>
              <a:pathLst>
                <a:path w="565785" h="611504">
                  <a:moveTo>
                    <a:pt x="0" y="152736"/>
                  </a:moveTo>
                  <a:lnTo>
                    <a:pt x="0" y="458208"/>
                  </a:lnTo>
                </a:path>
                <a:path w="565785" h="611504">
                  <a:moveTo>
                    <a:pt x="0" y="458208"/>
                  </a:moveTo>
                  <a:lnTo>
                    <a:pt x="282882" y="610944"/>
                  </a:lnTo>
                </a:path>
                <a:path w="565785" h="611504">
                  <a:moveTo>
                    <a:pt x="282882" y="610944"/>
                  </a:moveTo>
                  <a:lnTo>
                    <a:pt x="565765" y="458208"/>
                  </a:lnTo>
                </a:path>
                <a:path w="565785" h="611504">
                  <a:moveTo>
                    <a:pt x="565765" y="305696"/>
                  </a:moveTo>
                  <a:lnTo>
                    <a:pt x="565765" y="152736"/>
                  </a:lnTo>
                </a:path>
                <a:path w="565785" h="611504">
                  <a:moveTo>
                    <a:pt x="565765" y="458208"/>
                  </a:moveTo>
                  <a:lnTo>
                    <a:pt x="565765" y="359204"/>
                  </a:lnTo>
                </a:path>
                <a:path w="565785" h="611504">
                  <a:moveTo>
                    <a:pt x="565765" y="152736"/>
                  </a:moveTo>
                  <a:lnTo>
                    <a:pt x="282882" y="0"/>
                  </a:lnTo>
                </a:path>
                <a:path w="565785" h="611504">
                  <a:moveTo>
                    <a:pt x="282882" y="0"/>
                  </a:moveTo>
                  <a:lnTo>
                    <a:pt x="0" y="152736"/>
                  </a:lnTo>
                </a:path>
              </a:pathLst>
            </a:custGeom>
            <a:ln w="10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035014" y="5378582"/>
              <a:ext cx="192508" cy="3386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873320" y="5717269"/>
              <a:ext cx="628015" cy="611505"/>
            </a:xfrm>
            <a:custGeom>
              <a:avLst/>
              <a:gdLst/>
              <a:ahLst/>
              <a:cxnLst/>
              <a:rect l="l" t="t" r="r" b="b"/>
              <a:pathLst>
                <a:path w="628014" h="611504">
                  <a:moveTo>
                    <a:pt x="195665" y="0"/>
                  </a:moveTo>
                  <a:lnTo>
                    <a:pt x="316963" y="283620"/>
                  </a:lnTo>
                </a:path>
                <a:path w="628014" h="611504">
                  <a:moveTo>
                    <a:pt x="316963" y="283620"/>
                  </a:moveTo>
                  <a:lnTo>
                    <a:pt x="195666" y="610944"/>
                  </a:lnTo>
                </a:path>
                <a:path w="628014" h="611504">
                  <a:moveTo>
                    <a:pt x="316963" y="283620"/>
                  </a:moveTo>
                  <a:lnTo>
                    <a:pt x="0" y="357493"/>
                  </a:lnTo>
                </a:path>
                <a:path w="628014" h="611504">
                  <a:moveTo>
                    <a:pt x="316963" y="283620"/>
                  </a:moveTo>
                  <a:lnTo>
                    <a:pt x="627829" y="377553"/>
                  </a:lnTo>
                </a:path>
              </a:pathLst>
            </a:custGeom>
            <a:ln w="10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603606" y="5600356"/>
              <a:ext cx="60325" cy="156210"/>
            </a:xfrm>
            <a:custGeom>
              <a:avLst/>
              <a:gdLst/>
              <a:ahLst/>
              <a:cxnLst/>
              <a:rect l="l" t="t" r="r" b="b"/>
              <a:pathLst>
                <a:path w="60325" h="156210">
                  <a:moveTo>
                    <a:pt x="59664" y="84937"/>
                  </a:moveTo>
                  <a:lnTo>
                    <a:pt x="49974" y="84937"/>
                  </a:lnTo>
                  <a:lnTo>
                    <a:pt x="49974" y="140500"/>
                  </a:lnTo>
                  <a:lnTo>
                    <a:pt x="10236" y="84937"/>
                  </a:lnTo>
                  <a:lnTo>
                    <a:pt x="0" y="84937"/>
                  </a:lnTo>
                  <a:lnTo>
                    <a:pt x="0" y="155702"/>
                  </a:lnTo>
                  <a:lnTo>
                    <a:pt x="9575" y="155702"/>
                  </a:lnTo>
                  <a:lnTo>
                    <a:pt x="9575" y="100101"/>
                  </a:lnTo>
                  <a:lnTo>
                    <a:pt x="49326" y="155702"/>
                  </a:lnTo>
                  <a:lnTo>
                    <a:pt x="59664" y="155702"/>
                  </a:lnTo>
                  <a:lnTo>
                    <a:pt x="59664" y="84937"/>
                  </a:lnTo>
                  <a:close/>
                </a:path>
                <a:path w="60325" h="156210">
                  <a:moveTo>
                    <a:pt x="59778" y="0"/>
                  </a:moveTo>
                  <a:lnTo>
                    <a:pt x="49758" y="0"/>
                  </a:lnTo>
                  <a:lnTo>
                    <a:pt x="49758" y="29057"/>
                  </a:lnTo>
                  <a:lnTo>
                    <a:pt x="10452" y="29057"/>
                  </a:lnTo>
                  <a:lnTo>
                    <a:pt x="10452" y="0"/>
                  </a:lnTo>
                  <a:lnTo>
                    <a:pt x="431" y="0"/>
                  </a:lnTo>
                  <a:lnTo>
                    <a:pt x="431" y="70764"/>
                  </a:lnTo>
                  <a:lnTo>
                    <a:pt x="10452" y="70764"/>
                  </a:lnTo>
                  <a:lnTo>
                    <a:pt x="10452" y="37401"/>
                  </a:lnTo>
                  <a:lnTo>
                    <a:pt x="49758" y="37401"/>
                  </a:lnTo>
                  <a:lnTo>
                    <a:pt x="49758" y="70764"/>
                  </a:lnTo>
                  <a:lnTo>
                    <a:pt x="59778" y="70764"/>
                  </a:lnTo>
                  <a:lnTo>
                    <a:pt x="59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351869" y="5749466"/>
              <a:ext cx="565785" cy="120650"/>
            </a:xfrm>
            <a:custGeom>
              <a:avLst/>
              <a:gdLst/>
              <a:ahLst/>
              <a:cxnLst/>
              <a:rect l="l" t="t" r="r" b="b"/>
              <a:pathLst>
                <a:path w="565784" h="120650">
                  <a:moveTo>
                    <a:pt x="0" y="120539"/>
                  </a:moveTo>
                  <a:lnTo>
                    <a:pt x="222887" y="213"/>
                  </a:lnTo>
                </a:path>
                <a:path w="565784" h="120650">
                  <a:moveTo>
                    <a:pt x="342551" y="0"/>
                  </a:moveTo>
                  <a:lnTo>
                    <a:pt x="565765" y="120539"/>
                  </a:lnTo>
                </a:path>
              </a:pathLst>
            </a:custGeom>
            <a:ln w="10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166648" y="5684087"/>
              <a:ext cx="192405" cy="95250"/>
            </a:xfrm>
            <a:custGeom>
              <a:avLst/>
              <a:gdLst/>
              <a:ahLst/>
              <a:cxnLst/>
              <a:rect l="l" t="t" r="r" b="b"/>
              <a:pathLst>
                <a:path w="192404" h="95250">
                  <a:moveTo>
                    <a:pt x="66852" y="49530"/>
                  </a:moveTo>
                  <a:lnTo>
                    <a:pt x="56832" y="47155"/>
                  </a:lnTo>
                  <a:lnTo>
                    <a:pt x="55422" y="53111"/>
                  </a:lnTo>
                  <a:lnTo>
                    <a:pt x="52806" y="57607"/>
                  </a:lnTo>
                  <a:lnTo>
                    <a:pt x="48895" y="60629"/>
                  </a:lnTo>
                  <a:lnTo>
                    <a:pt x="45072" y="63652"/>
                  </a:lnTo>
                  <a:lnTo>
                    <a:pt x="40284" y="65176"/>
                  </a:lnTo>
                  <a:lnTo>
                    <a:pt x="30048" y="65176"/>
                  </a:lnTo>
                  <a:lnTo>
                    <a:pt x="25806" y="64058"/>
                  </a:lnTo>
                  <a:lnTo>
                    <a:pt x="21882" y="61836"/>
                  </a:lnTo>
                  <a:lnTo>
                    <a:pt x="17856" y="59613"/>
                  </a:lnTo>
                  <a:lnTo>
                    <a:pt x="14922" y="56261"/>
                  </a:lnTo>
                  <a:lnTo>
                    <a:pt x="11214" y="47282"/>
                  </a:lnTo>
                  <a:lnTo>
                    <a:pt x="10236" y="42024"/>
                  </a:lnTo>
                  <a:lnTo>
                    <a:pt x="10236" y="31343"/>
                  </a:lnTo>
                  <a:lnTo>
                    <a:pt x="29616" y="8013"/>
                  </a:lnTo>
                  <a:lnTo>
                    <a:pt x="40500" y="8013"/>
                  </a:lnTo>
                  <a:lnTo>
                    <a:pt x="44754" y="9182"/>
                  </a:lnTo>
                  <a:lnTo>
                    <a:pt x="48018" y="11544"/>
                  </a:lnTo>
                  <a:lnTo>
                    <a:pt x="51396" y="13881"/>
                  </a:lnTo>
                  <a:lnTo>
                    <a:pt x="53898" y="17640"/>
                  </a:lnTo>
                  <a:lnTo>
                    <a:pt x="55753" y="22783"/>
                  </a:lnTo>
                  <a:lnTo>
                    <a:pt x="65544" y="20612"/>
                  </a:lnTo>
                  <a:lnTo>
                    <a:pt x="43230" y="0"/>
                  </a:lnTo>
                  <a:lnTo>
                    <a:pt x="28968" y="0"/>
                  </a:lnTo>
                  <a:lnTo>
                    <a:pt x="0" y="28689"/>
                  </a:lnTo>
                  <a:lnTo>
                    <a:pt x="0" y="42824"/>
                  </a:lnTo>
                  <a:lnTo>
                    <a:pt x="27330" y="73177"/>
                  </a:lnTo>
                  <a:lnTo>
                    <a:pt x="43446" y="73177"/>
                  </a:lnTo>
                  <a:lnTo>
                    <a:pt x="66852" y="49530"/>
                  </a:lnTo>
                  <a:close/>
                </a:path>
                <a:path w="192404" h="95250">
                  <a:moveTo>
                    <a:pt x="141109" y="1206"/>
                  </a:moveTo>
                  <a:lnTo>
                    <a:pt x="131102" y="1206"/>
                  </a:lnTo>
                  <a:lnTo>
                    <a:pt x="131102" y="30264"/>
                  </a:lnTo>
                  <a:lnTo>
                    <a:pt x="91795" y="30264"/>
                  </a:lnTo>
                  <a:lnTo>
                    <a:pt x="91795" y="1206"/>
                  </a:lnTo>
                  <a:lnTo>
                    <a:pt x="81775" y="1206"/>
                  </a:lnTo>
                  <a:lnTo>
                    <a:pt x="81775" y="71970"/>
                  </a:lnTo>
                  <a:lnTo>
                    <a:pt x="91795" y="71970"/>
                  </a:lnTo>
                  <a:lnTo>
                    <a:pt x="91795" y="38620"/>
                  </a:lnTo>
                  <a:lnTo>
                    <a:pt x="131102" y="38620"/>
                  </a:lnTo>
                  <a:lnTo>
                    <a:pt x="131102" y="71970"/>
                  </a:lnTo>
                  <a:lnTo>
                    <a:pt x="141109" y="71970"/>
                  </a:lnTo>
                  <a:lnTo>
                    <a:pt x="141109" y="38620"/>
                  </a:lnTo>
                  <a:lnTo>
                    <a:pt x="141109" y="30264"/>
                  </a:lnTo>
                  <a:lnTo>
                    <a:pt x="141109" y="1206"/>
                  </a:lnTo>
                  <a:close/>
                </a:path>
                <a:path w="192404" h="95250">
                  <a:moveTo>
                    <a:pt x="192405" y="74891"/>
                  </a:moveTo>
                  <a:lnTo>
                    <a:pt x="191528" y="72034"/>
                  </a:lnTo>
                  <a:lnTo>
                    <a:pt x="187820" y="67475"/>
                  </a:lnTo>
                  <a:lnTo>
                    <a:pt x="185216" y="65976"/>
                  </a:lnTo>
                  <a:lnTo>
                    <a:pt x="181838" y="65252"/>
                  </a:lnTo>
                  <a:lnTo>
                    <a:pt x="184454" y="64147"/>
                  </a:lnTo>
                  <a:lnTo>
                    <a:pt x="186410" y="62649"/>
                  </a:lnTo>
                  <a:lnTo>
                    <a:pt x="189026" y="58877"/>
                  </a:lnTo>
                  <a:lnTo>
                    <a:pt x="189674" y="56794"/>
                  </a:lnTo>
                  <a:lnTo>
                    <a:pt x="189674" y="52082"/>
                  </a:lnTo>
                  <a:lnTo>
                    <a:pt x="176174" y="40703"/>
                  </a:lnTo>
                  <a:lnTo>
                    <a:pt x="168554" y="40703"/>
                  </a:lnTo>
                  <a:lnTo>
                    <a:pt x="164846" y="41910"/>
                  </a:lnTo>
                  <a:lnTo>
                    <a:pt x="158750" y="46710"/>
                  </a:lnTo>
                  <a:lnTo>
                    <a:pt x="156794" y="50088"/>
                  </a:lnTo>
                  <a:lnTo>
                    <a:pt x="156032" y="54457"/>
                  </a:lnTo>
                  <a:lnTo>
                    <a:pt x="163004" y="55626"/>
                  </a:lnTo>
                  <a:lnTo>
                    <a:pt x="163436" y="52438"/>
                  </a:lnTo>
                  <a:lnTo>
                    <a:pt x="164630" y="50038"/>
                  </a:lnTo>
                  <a:lnTo>
                    <a:pt x="168224" y="46863"/>
                  </a:lnTo>
                  <a:lnTo>
                    <a:pt x="170510" y="46062"/>
                  </a:lnTo>
                  <a:lnTo>
                    <a:pt x="175958" y="46062"/>
                  </a:lnTo>
                  <a:lnTo>
                    <a:pt x="178130" y="46837"/>
                  </a:lnTo>
                  <a:lnTo>
                    <a:pt x="181622" y="49974"/>
                  </a:lnTo>
                  <a:lnTo>
                    <a:pt x="182486" y="51968"/>
                  </a:lnTo>
                  <a:lnTo>
                    <a:pt x="182486" y="57365"/>
                  </a:lnTo>
                  <a:lnTo>
                    <a:pt x="181292" y="59601"/>
                  </a:lnTo>
                  <a:lnTo>
                    <a:pt x="176606" y="62496"/>
                  </a:lnTo>
                  <a:lnTo>
                    <a:pt x="173888" y="63220"/>
                  </a:lnTo>
                  <a:lnTo>
                    <a:pt x="169748" y="63144"/>
                  </a:lnTo>
                  <a:lnTo>
                    <a:pt x="168986" y="68872"/>
                  </a:lnTo>
                  <a:lnTo>
                    <a:pt x="172580" y="68148"/>
                  </a:lnTo>
                  <a:lnTo>
                    <a:pt x="177152" y="68148"/>
                  </a:lnTo>
                  <a:lnTo>
                    <a:pt x="179882" y="69113"/>
                  </a:lnTo>
                  <a:lnTo>
                    <a:pt x="184010" y="72999"/>
                  </a:lnTo>
                  <a:lnTo>
                    <a:pt x="185102" y="75463"/>
                  </a:lnTo>
                  <a:lnTo>
                    <a:pt x="185102" y="81597"/>
                  </a:lnTo>
                  <a:lnTo>
                    <a:pt x="183908" y="84226"/>
                  </a:lnTo>
                  <a:lnTo>
                    <a:pt x="179438" y="88480"/>
                  </a:lnTo>
                  <a:lnTo>
                    <a:pt x="176606" y="89535"/>
                  </a:lnTo>
                  <a:lnTo>
                    <a:pt x="170624" y="89535"/>
                  </a:lnTo>
                  <a:lnTo>
                    <a:pt x="168224" y="88722"/>
                  </a:lnTo>
                  <a:lnTo>
                    <a:pt x="164414" y="85458"/>
                  </a:lnTo>
                  <a:lnTo>
                    <a:pt x="163106" y="82804"/>
                  </a:lnTo>
                  <a:lnTo>
                    <a:pt x="162242" y="79108"/>
                  </a:lnTo>
                  <a:lnTo>
                    <a:pt x="155270" y="79984"/>
                  </a:lnTo>
                  <a:lnTo>
                    <a:pt x="155702" y="84391"/>
                  </a:lnTo>
                  <a:lnTo>
                    <a:pt x="157670" y="87998"/>
                  </a:lnTo>
                  <a:lnTo>
                    <a:pt x="164198" y="93548"/>
                  </a:lnTo>
                  <a:lnTo>
                    <a:pt x="168338" y="94932"/>
                  </a:lnTo>
                  <a:lnTo>
                    <a:pt x="178892" y="94932"/>
                  </a:lnTo>
                  <a:lnTo>
                    <a:pt x="183476" y="93319"/>
                  </a:lnTo>
                  <a:lnTo>
                    <a:pt x="190652" y="86880"/>
                  </a:lnTo>
                  <a:lnTo>
                    <a:pt x="192405" y="82943"/>
                  </a:lnTo>
                  <a:lnTo>
                    <a:pt x="192405" y="748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917635" y="5745882"/>
              <a:ext cx="230504" cy="124460"/>
            </a:xfrm>
            <a:custGeom>
              <a:avLst/>
              <a:gdLst/>
              <a:ahLst/>
              <a:cxnLst/>
              <a:rect l="l" t="t" r="r" b="b"/>
              <a:pathLst>
                <a:path w="230504" h="124460">
                  <a:moveTo>
                    <a:pt x="0" y="124123"/>
                  </a:moveTo>
                  <a:lnTo>
                    <a:pt x="229964" y="0"/>
                  </a:lnTo>
                </a:path>
              </a:pathLst>
            </a:custGeom>
            <a:ln w="99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880287" y="6142242"/>
              <a:ext cx="72408" cy="732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898035" y="5859426"/>
              <a:ext cx="39370" cy="262255"/>
            </a:xfrm>
            <a:custGeom>
              <a:avLst/>
              <a:gdLst/>
              <a:ahLst/>
              <a:cxnLst/>
              <a:rect l="l" t="t" r="r" b="b"/>
              <a:pathLst>
                <a:path w="39370" h="262254">
                  <a:moveTo>
                    <a:pt x="39198" y="0"/>
                  </a:moveTo>
                  <a:lnTo>
                    <a:pt x="39198" y="261779"/>
                  </a:lnTo>
                </a:path>
                <a:path w="39370" h="262254">
                  <a:moveTo>
                    <a:pt x="0" y="0"/>
                  </a:moveTo>
                  <a:lnTo>
                    <a:pt x="0" y="261779"/>
                  </a:lnTo>
                </a:path>
              </a:pathLst>
            </a:custGeom>
            <a:ln w="10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/>
          <p:nvPr/>
        </p:nvSpPr>
        <p:spPr>
          <a:xfrm>
            <a:off x="5133339" y="6448569"/>
            <a:ext cx="2864323" cy="1079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8" name="object 38"/>
          <p:cNvGrpSpPr/>
          <p:nvPr/>
        </p:nvGrpSpPr>
        <p:grpSpPr>
          <a:xfrm>
            <a:off x="6153590" y="4563328"/>
            <a:ext cx="191770" cy="739140"/>
            <a:chOff x="6153590" y="4563328"/>
            <a:chExt cx="191770" cy="739140"/>
          </a:xfrm>
        </p:grpSpPr>
        <p:sp>
          <p:nvSpPr>
            <p:cNvPr id="39" name="object 39"/>
            <p:cNvSpPr/>
            <p:nvPr/>
          </p:nvSpPr>
          <p:spPr>
            <a:xfrm>
              <a:off x="6311908" y="4563328"/>
              <a:ext cx="10795" cy="650875"/>
            </a:xfrm>
            <a:custGeom>
              <a:avLst/>
              <a:gdLst/>
              <a:ahLst/>
              <a:cxnLst/>
              <a:rect l="l" t="t" r="r" b="b"/>
              <a:pathLst>
                <a:path w="10795" h="650875">
                  <a:moveTo>
                    <a:pt x="10452" y="0"/>
                  </a:moveTo>
                  <a:lnTo>
                    <a:pt x="0" y="0"/>
                  </a:lnTo>
                  <a:lnTo>
                    <a:pt x="0" y="650299"/>
                  </a:lnTo>
                  <a:lnTo>
                    <a:pt x="10452" y="650299"/>
                  </a:lnTo>
                  <a:lnTo>
                    <a:pt x="104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288389" y="5199678"/>
              <a:ext cx="56515" cy="102235"/>
            </a:xfrm>
            <a:custGeom>
              <a:avLst/>
              <a:gdLst/>
              <a:ahLst/>
              <a:cxnLst/>
              <a:rect l="l" t="t" r="r" b="b"/>
              <a:pathLst>
                <a:path w="56514" h="102235">
                  <a:moveTo>
                    <a:pt x="28745" y="101824"/>
                  </a:moveTo>
                  <a:lnTo>
                    <a:pt x="12127" y="42957"/>
                  </a:lnTo>
                  <a:lnTo>
                    <a:pt x="3593" y="12728"/>
                  </a:lnTo>
                  <a:lnTo>
                    <a:pt x="449" y="1591"/>
                  </a:lnTo>
                  <a:lnTo>
                    <a:pt x="0" y="0"/>
                  </a:lnTo>
                  <a:lnTo>
                    <a:pt x="9575" y="7358"/>
                  </a:lnTo>
                  <a:lnTo>
                    <a:pt x="15761" y="11137"/>
                  </a:lnTo>
                  <a:lnTo>
                    <a:pt x="21252" y="12529"/>
                  </a:lnTo>
                  <a:lnTo>
                    <a:pt x="28745" y="12728"/>
                  </a:lnTo>
                  <a:lnTo>
                    <a:pt x="38131" y="10739"/>
                  </a:lnTo>
                  <a:lnTo>
                    <a:pt x="46997" y="6364"/>
                  </a:lnTo>
                  <a:lnTo>
                    <a:pt x="53596" y="1988"/>
                  </a:lnTo>
                  <a:lnTo>
                    <a:pt x="56184" y="0"/>
                  </a:lnTo>
                  <a:lnTo>
                    <a:pt x="40321" y="58867"/>
                  </a:lnTo>
                  <a:lnTo>
                    <a:pt x="32175" y="89096"/>
                  </a:lnTo>
                  <a:lnTo>
                    <a:pt x="29174" y="100233"/>
                  </a:lnTo>
                  <a:lnTo>
                    <a:pt x="28745" y="101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288389" y="5199678"/>
              <a:ext cx="56515" cy="102235"/>
            </a:xfrm>
            <a:custGeom>
              <a:avLst/>
              <a:gdLst/>
              <a:ahLst/>
              <a:cxnLst/>
              <a:rect l="l" t="t" r="r" b="b"/>
              <a:pathLst>
                <a:path w="56514" h="102235">
                  <a:moveTo>
                    <a:pt x="0" y="0"/>
                  </a:moveTo>
                  <a:lnTo>
                    <a:pt x="28745" y="101824"/>
                  </a:lnTo>
                  <a:lnTo>
                    <a:pt x="52754" y="12728"/>
                  </a:lnTo>
                  <a:lnTo>
                    <a:pt x="28745" y="12728"/>
                  </a:lnTo>
                  <a:lnTo>
                    <a:pt x="21252" y="12529"/>
                  </a:lnTo>
                  <a:lnTo>
                    <a:pt x="15761" y="11137"/>
                  </a:lnTo>
                  <a:lnTo>
                    <a:pt x="9575" y="7358"/>
                  </a:lnTo>
                  <a:lnTo>
                    <a:pt x="0" y="0"/>
                  </a:lnTo>
                  <a:close/>
                </a:path>
                <a:path w="56514" h="102235">
                  <a:moveTo>
                    <a:pt x="56184" y="0"/>
                  </a:moveTo>
                  <a:lnTo>
                    <a:pt x="53596" y="1988"/>
                  </a:lnTo>
                  <a:lnTo>
                    <a:pt x="46997" y="6364"/>
                  </a:lnTo>
                  <a:lnTo>
                    <a:pt x="38131" y="10739"/>
                  </a:lnTo>
                  <a:lnTo>
                    <a:pt x="28745" y="12728"/>
                  </a:lnTo>
                  <a:lnTo>
                    <a:pt x="52754" y="12728"/>
                  </a:lnTo>
                  <a:lnTo>
                    <a:pt x="56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53590" y="4577940"/>
              <a:ext cx="89829" cy="63945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/>
          <p:nvPr/>
        </p:nvSpPr>
        <p:spPr>
          <a:xfrm>
            <a:off x="4119175" y="5146933"/>
            <a:ext cx="368422" cy="840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/>
          <p:cNvGrpSpPr/>
          <p:nvPr/>
        </p:nvGrpSpPr>
        <p:grpSpPr>
          <a:xfrm>
            <a:off x="3593603" y="4037967"/>
            <a:ext cx="1894205" cy="955040"/>
            <a:chOff x="3593603" y="4037967"/>
            <a:chExt cx="1894205" cy="955040"/>
          </a:xfrm>
        </p:grpSpPr>
        <p:sp>
          <p:nvSpPr>
            <p:cNvPr id="45" name="object 45"/>
            <p:cNvSpPr/>
            <p:nvPr/>
          </p:nvSpPr>
          <p:spPr>
            <a:xfrm>
              <a:off x="4871036" y="4166978"/>
              <a:ext cx="527050" cy="361950"/>
            </a:xfrm>
            <a:custGeom>
              <a:avLst/>
              <a:gdLst/>
              <a:ahLst/>
              <a:cxnLst/>
              <a:rect l="l" t="t" r="r" b="b"/>
              <a:pathLst>
                <a:path w="527050" h="361950">
                  <a:moveTo>
                    <a:pt x="520033" y="0"/>
                  </a:moveTo>
                  <a:lnTo>
                    <a:pt x="0" y="353125"/>
                  </a:lnTo>
                  <a:lnTo>
                    <a:pt x="6533" y="361678"/>
                  </a:lnTo>
                  <a:lnTo>
                    <a:pt x="526566" y="8553"/>
                  </a:lnTo>
                  <a:lnTo>
                    <a:pt x="520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797459" y="4494628"/>
              <a:ext cx="105777" cy="8211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916911" y="4376634"/>
              <a:ext cx="565785" cy="611505"/>
            </a:xfrm>
            <a:custGeom>
              <a:avLst/>
              <a:gdLst/>
              <a:ahLst/>
              <a:cxnLst/>
              <a:rect l="l" t="t" r="r" b="b"/>
              <a:pathLst>
                <a:path w="565785" h="611504">
                  <a:moveTo>
                    <a:pt x="0" y="387033"/>
                  </a:moveTo>
                  <a:lnTo>
                    <a:pt x="0" y="458208"/>
                  </a:lnTo>
                </a:path>
                <a:path w="565785" h="611504">
                  <a:moveTo>
                    <a:pt x="0" y="458208"/>
                  </a:moveTo>
                  <a:lnTo>
                    <a:pt x="282893" y="610944"/>
                  </a:lnTo>
                </a:path>
                <a:path w="565785" h="611504">
                  <a:moveTo>
                    <a:pt x="282893" y="610944"/>
                  </a:moveTo>
                  <a:lnTo>
                    <a:pt x="565787" y="458208"/>
                  </a:lnTo>
                </a:path>
                <a:path w="565785" h="611504">
                  <a:moveTo>
                    <a:pt x="565787" y="458208"/>
                  </a:moveTo>
                  <a:lnTo>
                    <a:pt x="565787" y="152736"/>
                  </a:lnTo>
                </a:path>
                <a:path w="565785" h="611504">
                  <a:moveTo>
                    <a:pt x="565787" y="152736"/>
                  </a:moveTo>
                  <a:lnTo>
                    <a:pt x="282893" y="0"/>
                  </a:lnTo>
                </a:path>
                <a:path w="565785" h="611504">
                  <a:moveTo>
                    <a:pt x="0" y="152736"/>
                  </a:moveTo>
                  <a:lnTo>
                    <a:pt x="0" y="181755"/>
                  </a:lnTo>
                </a:path>
                <a:path w="565785" h="611504">
                  <a:moveTo>
                    <a:pt x="282893" y="0"/>
                  </a:moveTo>
                  <a:lnTo>
                    <a:pt x="0" y="152736"/>
                  </a:lnTo>
                </a:path>
              </a:pathLst>
            </a:custGeom>
            <a:ln w="10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043968" y="4378467"/>
              <a:ext cx="154305" cy="264160"/>
            </a:xfrm>
            <a:custGeom>
              <a:avLst/>
              <a:gdLst/>
              <a:ahLst/>
              <a:cxnLst/>
              <a:rect l="l" t="t" r="r" b="b"/>
              <a:pathLst>
                <a:path w="154304" h="264160">
                  <a:moveTo>
                    <a:pt x="0" y="263724"/>
                  </a:moveTo>
                  <a:lnTo>
                    <a:pt x="1538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015560" y="4376634"/>
              <a:ext cx="187325" cy="269240"/>
            </a:xfrm>
            <a:custGeom>
              <a:avLst/>
              <a:gdLst/>
              <a:ahLst/>
              <a:cxnLst/>
              <a:rect l="l" t="t" r="r" b="b"/>
              <a:pathLst>
                <a:path w="187325" h="269239">
                  <a:moveTo>
                    <a:pt x="184243" y="0"/>
                  </a:moveTo>
                  <a:lnTo>
                    <a:pt x="166865" y="15171"/>
                  </a:lnTo>
                  <a:lnTo>
                    <a:pt x="0" y="249672"/>
                  </a:lnTo>
                  <a:lnTo>
                    <a:pt x="26448" y="267389"/>
                  </a:lnTo>
                  <a:lnTo>
                    <a:pt x="61476" y="268713"/>
                  </a:lnTo>
                  <a:lnTo>
                    <a:pt x="186726" y="7127"/>
                  </a:lnTo>
                  <a:lnTo>
                    <a:pt x="184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042008" y="4645857"/>
              <a:ext cx="158115" cy="340360"/>
            </a:xfrm>
            <a:custGeom>
              <a:avLst/>
              <a:gdLst/>
              <a:ahLst/>
              <a:cxnLst/>
              <a:rect l="l" t="t" r="r" b="b"/>
              <a:pathLst>
                <a:path w="158114" h="340360">
                  <a:moveTo>
                    <a:pt x="0" y="0"/>
                  </a:moveTo>
                  <a:lnTo>
                    <a:pt x="157795" y="3398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018076" y="4644024"/>
              <a:ext cx="184785" cy="344170"/>
            </a:xfrm>
            <a:custGeom>
              <a:avLst/>
              <a:gdLst/>
              <a:ahLst/>
              <a:cxnLst/>
              <a:rect l="l" t="t" r="r" b="b"/>
              <a:pathLst>
                <a:path w="184785" h="344170">
                  <a:moveTo>
                    <a:pt x="23932" y="0"/>
                  </a:moveTo>
                  <a:lnTo>
                    <a:pt x="0" y="23215"/>
                  </a:lnTo>
                  <a:lnTo>
                    <a:pt x="168477" y="330520"/>
                  </a:lnTo>
                  <a:lnTo>
                    <a:pt x="181728" y="343554"/>
                  </a:lnTo>
                  <a:lnTo>
                    <a:pt x="184679" y="336019"/>
                  </a:lnTo>
                  <a:lnTo>
                    <a:pt x="58961" y="1323"/>
                  </a:lnTo>
                  <a:lnTo>
                    <a:pt x="239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916911" y="4615106"/>
              <a:ext cx="0" cy="85090"/>
            </a:xfrm>
            <a:custGeom>
              <a:avLst/>
              <a:gdLst/>
              <a:ahLst/>
              <a:cxnLst/>
              <a:rect l="l" t="t" r="r" b="b"/>
              <a:pathLst>
                <a:path w="0" h="85089">
                  <a:moveTo>
                    <a:pt x="0" y="0"/>
                  </a:moveTo>
                  <a:lnTo>
                    <a:pt x="0" y="84921"/>
                  </a:lnTo>
                </a:path>
              </a:pathLst>
            </a:custGeom>
            <a:ln w="104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593603" y="4476523"/>
              <a:ext cx="453414" cy="4126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165854" y="4037967"/>
              <a:ext cx="192497" cy="33866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458126" y="4343338"/>
              <a:ext cx="342460" cy="2120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980247" y="4250067"/>
              <a:ext cx="507185" cy="3854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/>
          <p:cNvGrpSpPr/>
          <p:nvPr/>
        </p:nvGrpSpPr>
        <p:grpSpPr>
          <a:xfrm>
            <a:off x="3807242" y="1831746"/>
            <a:ext cx="1851025" cy="1583690"/>
            <a:chOff x="3807242" y="1831746"/>
            <a:chExt cx="1851025" cy="1583690"/>
          </a:xfrm>
        </p:grpSpPr>
        <p:sp>
          <p:nvSpPr>
            <p:cNvPr id="58" name="object 58"/>
            <p:cNvSpPr/>
            <p:nvPr/>
          </p:nvSpPr>
          <p:spPr>
            <a:xfrm>
              <a:off x="5026850" y="3083265"/>
              <a:ext cx="631825" cy="298450"/>
            </a:xfrm>
            <a:custGeom>
              <a:avLst/>
              <a:gdLst/>
              <a:ahLst/>
              <a:cxnLst/>
              <a:rect l="l" t="t" r="r" b="b"/>
              <a:pathLst>
                <a:path w="631825" h="298450">
                  <a:moveTo>
                    <a:pt x="5226" y="0"/>
                  </a:moveTo>
                  <a:lnTo>
                    <a:pt x="0" y="8553"/>
                  </a:lnTo>
                  <a:lnTo>
                    <a:pt x="626196" y="298038"/>
                  </a:lnTo>
                  <a:lnTo>
                    <a:pt x="631422" y="289485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944458" y="3047917"/>
              <a:ext cx="111429" cy="6957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807242" y="1831746"/>
              <a:ext cx="1113771" cy="15833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/>
          <p:nvPr/>
        </p:nvSpPr>
        <p:spPr>
          <a:xfrm>
            <a:off x="6026086" y="3239565"/>
            <a:ext cx="608330" cy="916940"/>
          </a:xfrm>
          <a:custGeom>
            <a:avLst/>
            <a:gdLst/>
            <a:ahLst/>
            <a:cxnLst/>
            <a:rect l="l" t="t" r="r" b="b"/>
            <a:pathLst>
              <a:path w="608329" h="916939">
                <a:moveTo>
                  <a:pt x="0" y="458208"/>
                </a:moveTo>
                <a:lnTo>
                  <a:pt x="0" y="763680"/>
                </a:lnTo>
              </a:path>
              <a:path w="608329" h="916939">
                <a:moveTo>
                  <a:pt x="130444" y="834040"/>
                </a:moveTo>
                <a:lnTo>
                  <a:pt x="282882" y="916416"/>
                </a:lnTo>
              </a:path>
              <a:path w="608329" h="916939">
                <a:moveTo>
                  <a:pt x="0" y="763680"/>
                </a:moveTo>
                <a:lnTo>
                  <a:pt x="82861" y="808380"/>
                </a:lnTo>
              </a:path>
              <a:path w="608329" h="916939">
                <a:moveTo>
                  <a:pt x="282882" y="916416"/>
                </a:moveTo>
                <a:lnTo>
                  <a:pt x="565765" y="763680"/>
                </a:lnTo>
              </a:path>
              <a:path w="608329" h="916939">
                <a:moveTo>
                  <a:pt x="565765" y="627032"/>
                </a:moveTo>
                <a:lnTo>
                  <a:pt x="565765" y="458208"/>
                </a:lnTo>
              </a:path>
              <a:path w="608329" h="916939">
                <a:moveTo>
                  <a:pt x="565765" y="763680"/>
                </a:moveTo>
                <a:lnTo>
                  <a:pt x="565765" y="678860"/>
                </a:lnTo>
              </a:path>
              <a:path w="608329" h="916939">
                <a:moveTo>
                  <a:pt x="565765" y="458208"/>
                </a:moveTo>
                <a:lnTo>
                  <a:pt x="282882" y="305472"/>
                </a:lnTo>
              </a:path>
              <a:path w="608329" h="916939">
                <a:moveTo>
                  <a:pt x="526566" y="479387"/>
                </a:moveTo>
                <a:lnTo>
                  <a:pt x="282882" y="347830"/>
                </a:lnTo>
              </a:path>
              <a:path w="608329" h="916939">
                <a:moveTo>
                  <a:pt x="282882" y="305472"/>
                </a:moveTo>
                <a:lnTo>
                  <a:pt x="0" y="458208"/>
                </a:lnTo>
              </a:path>
              <a:path w="608329" h="916939">
                <a:moveTo>
                  <a:pt x="282882" y="305472"/>
                </a:moveTo>
                <a:lnTo>
                  <a:pt x="282882" y="0"/>
                </a:lnTo>
              </a:path>
              <a:path w="608329" h="916939">
                <a:moveTo>
                  <a:pt x="0" y="458208"/>
                </a:moveTo>
                <a:lnTo>
                  <a:pt x="286693" y="604529"/>
                </a:lnTo>
              </a:path>
              <a:path w="608329" h="916939">
                <a:moveTo>
                  <a:pt x="286693" y="604529"/>
                </a:moveTo>
                <a:lnTo>
                  <a:pt x="282882" y="916416"/>
                </a:lnTo>
              </a:path>
              <a:path w="608329" h="916939">
                <a:moveTo>
                  <a:pt x="286693" y="604529"/>
                </a:moveTo>
                <a:lnTo>
                  <a:pt x="86236" y="845750"/>
                </a:lnTo>
              </a:path>
              <a:path w="608329" h="916939">
                <a:moveTo>
                  <a:pt x="286693" y="604529"/>
                </a:moveTo>
                <a:lnTo>
                  <a:pt x="607903" y="660226"/>
                </a:lnTo>
              </a:path>
            </a:pathLst>
          </a:custGeom>
          <a:ln w="101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0204" y="113157"/>
            <a:ext cx="37242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Ritter</a:t>
            </a:r>
            <a:r>
              <a:rPr dirty="0" sz="4400" spc="-75"/>
              <a:t> </a:t>
            </a:r>
            <a:r>
              <a:rPr dirty="0" sz="4400"/>
              <a:t>Reaction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746402" y="1328062"/>
            <a:ext cx="984250" cy="561975"/>
            <a:chOff x="1746402" y="1328062"/>
            <a:chExt cx="984250" cy="561975"/>
          </a:xfrm>
        </p:grpSpPr>
        <p:sp>
          <p:nvSpPr>
            <p:cNvPr id="5" name="object 5"/>
            <p:cNvSpPr/>
            <p:nvPr/>
          </p:nvSpPr>
          <p:spPr>
            <a:xfrm>
              <a:off x="1746402" y="1328062"/>
              <a:ext cx="117351" cy="134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01911" y="1443280"/>
              <a:ext cx="307174" cy="446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92828" y="1502493"/>
              <a:ext cx="248405" cy="1393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4437" y="1579985"/>
              <a:ext cx="66101" cy="1014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48834" y="1533862"/>
              <a:ext cx="313690" cy="64135"/>
            </a:xfrm>
            <a:custGeom>
              <a:avLst/>
              <a:gdLst/>
              <a:ahLst/>
              <a:cxnLst/>
              <a:rect l="l" t="t" r="r" b="b"/>
              <a:pathLst>
                <a:path w="313689" h="64134">
                  <a:moveTo>
                    <a:pt x="0" y="0"/>
                  </a:moveTo>
                  <a:lnTo>
                    <a:pt x="313338" y="0"/>
                  </a:lnTo>
                </a:path>
                <a:path w="313689" h="64134">
                  <a:moveTo>
                    <a:pt x="23010" y="63610"/>
                  </a:moveTo>
                  <a:lnTo>
                    <a:pt x="313338" y="63610"/>
                  </a:lnTo>
                </a:path>
              </a:pathLst>
            </a:custGeom>
            <a:ln w="11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3097159" y="1507359"/>
            <a:ext cx="808355" cy="146050"/>
            <a:chOff x="3097159" y="1507359"/>
            <a:chExt cx="808355" cy="146050"/>
          </a:xfrm>
        </p:grpSpPr>
        <p:sp>
          <p:nvSpPr>
            <p:cNvPr id="11" name="object 11"/>
            <p:cNvSpPr/>
            <p:nvPr/>
          </p:nvSpPr>
          <p:spPr>
            <a:xfrm>
              <a:off x="3097159" y="1516374"/>
              <a:ext cx="117353" cy="134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443587" y="1514067"/>
              <a:ext cx="117698" cy="1393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41490" y="1577252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 h="0">
                  <a:moveTo>
                    <a:pt x="0" y="0"/>
                  </a:moveTo>
                  <a:lnTo>
                    <a:pt x="171843" y="0"/>
                  </a:lnTo>
                </a:path>
              </a:pathLst>
            </a:custGeom>
            <a:ln w="11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00168" y="1516374"/>
              <a:ext cx="104995" cy="1347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591902" y="1513175"/>
              <a:ext cx="179070" cy="128270"/>
            </a:xfrm>
            <a:custGeom>
              <a:avLst/>
              <a:gdLst/>
              <a:ahLst/>
              <a:cxnLst/>
              <a:rect l="l" t="t" r="r" b="b"/>
              <a:pathLst>
                <a:path w="179070" h="128269">
                  <a:moveTo>
                    <a:pt x="0" y="0"/>
                  </a:moveTo>
                  <a:lnTo>
                    <a:pt x="178760" y="0"/>
                  </a:lnTo>
                </a:path>
                <a:path w="179070" h="128269">
                  <a:moveTo>
                    <a:pt x="0" y="64076"/>
                  </a:moveTo>
                  <a:lnTo>
                    <a:pt x="178760" y="64076"/>
                  </a:lnTo>
                </a:path>
                <a:path w="179070" h="128269">
                  <a:moveTo>
                    <a:pt x="0" y="128152"/>
                  </a:moveTo>
                  <a:lnTo>
                    <a:pt x="178760" y="128152"/>
                  </a:lnTo>
                </a:path>
              </a:pathLst>
            </a:custGeom>
            <a:ln w="11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4042539" y="1515738"/>
            <a:ext cx="590550" cy="64135"/>
            <a:chOff x="4042539" y="1515738"/>
            <a:chExt cx="590550" cy="64135"/>
          </a:xfrm>
        </p:grpSpPr>
        <p:sp>
          <p:nvSpPr>
            <p:cNvPr id="17" name="object 17"/>
            <p:cNvSpPr/>
            <p:nvPr/>
          </p:nvSpPr>
          <p:spPr>
            <a:xfrm>
              <a:off x="4042539" y="1543071"/>
              <a:ext cx="491490" cy="12065"/>
            </a:xfrm>
            <a:custGeom>
              <a:avLst/>
              <a:gdLst/>
              <a:ahLst/>
              <a:cxnLst/>
              <a:rect l="l" t="t" r="r" b="b"/>
              <a:pathLst>
                <a:path w="491489" h="12065">
                  <a:moveTo>
                    <a:pt x="490872" y="0"/>
                  </a:moveTo>
                  <a:lnTo>
                    <a:pt x="0" y="0"/>
                  </a:lnTo>
                  <a:lnTo>
                    <a:pt x="0" y="11632"/>
                  </a:lnTo>
                  <a:lnTo>
                    <a:pt x="490872" y="11632"/>
                  </a:lnTo>
                  <a:lnTo>
                    <a:pt x="490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15389" y="1515738"/>
              <a:ext cx="117665" cy="639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2840837" y="1496237"/>
            <a:ext cx="135255" cy="137160"/>
          </a:xfrm>
          <a:custGeom>
            <a:avLst/>
            <a:gdLst/>
            <a:ahLst/>
            <a:cxnLst/>
            <a:rect l="l" t="t" r="r" b="b"/>
            <a:pathLst>
              <a:path w="135255" h="137160">
                <a:moveTo>
                  <a:pt x="135077" y="63690"/>
                </a:moveTo>
                <a:lnTo>
                  <a:pt x="72136" y="63690"/>
                </a:lnTo>
                <a:lnTo>
                  <a:pt x="72136" y="0"/>
                </a:lnTo>
                <a:lnTo>
                  <a:pt x="62941" y="0"/>
                </a:lnTo>
                <a:lnTo>
                  <a:pt x="62941" y="63690"/>
                </a:lnTo>
                <a:lnTo>
                  <a:pt x="0" y="63690"/>
                </a:lnTo>
                <a:lnTo>
                  <a:pt x="0" y="72999"/>
                </a:lnTo>
                <a:lnTo>
                  <a:pt x="62941" y="72999"/>
                </a:lnTo>
                <a:lnTo>
                  <a:pt x="62941" y="136677"/>
                </a:lnTo>
                <a:lnTo>
                  <a:pt x="72136" y="136677"/>
                </a:lnTo>
                <a:lnTo>
                  <a:pt x="72136" y="72999"/>
                </a:lnTo>
                <a:lnTo>
                  <a:pt x="135077" y="72999"/>
                </a:lnTo>
                <a:lnTo>
                  <a:pt x="135077" y="63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48044" y="1170828"/>
            <a:ext cx="52069" cy="829310"/>
          </a:xfrm>
          <a:custGeom>
            <a:avLst/>
            <a:gdLst/>
            <a:ahLst/>
            <a:cxnLst/>
            <a:rect l="l" t="t" r="r" b="b"/>
            <a:pathLst>
              <a:path w="52070" h="829310">
                <a:moveTo>
                  <a:pt x="0" y="0"/>
                </a:moveTo>
                <a:lnTo>
                  <a:pt x="51731" y="0"/>
                </a:lnTo>
              </a:path>
              <a:path w="52070" h="829310">
                <a:moveTo>
                  <a:pt x="51731" y="0"/>
                </a:moveTo>
                <a:lnTo>
                  <a:pt x="51731" y="828832"/>
                </a:lnTo>
              </a:path>
              <a:path w="52070" h="829310">
                <a:moveTo>
                  <a:pt x="51731" y="828832"/>
                </a:moveTo>
                <a:lnTo>
                  <a:pt x="0" y="828832"/>
                </a:lnTo>
              </a:path>
            </a:pathLst>
          </a:custGeom>
          <a:ln w="115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32289" y="1185368"/>
            <a:ext cx="52069" cy="829310"/>
          </a:xfrm>
          <a:custGeom>
            <a:avLst/>
            <a:gdLst/>
            <a:ahLst/>
            <a:cxnLst/>
            <a:rect l="l" t="t" r="r" b="b"/>
            <a:pathLst>
              <a:path w="52070" h="829310">
                <a:moveTo>
                  <a:pt x="51539" y="828832"/>
                </a:moveTo>
                <a:lnTo>
                  <a:pt x="0" y="828832"/>
                </a:lnTo>
              </a:path>
              <a:path w="52070" h="829310">
                <a:moveTo>
                  <a:pt x="0" y="828832"/>
                </a:moveTo>
                <a:lnTo>
                  <a:pt x="0" y="0"/>
                </a:lnTo>
              </a:path>
              <a:path w="52070" h="829310">
                <a:moveTo>
                  <a:pt x="0" y="0"/>
                </a:moveTo>
                <a:lnTo>
                  <a:pt x="51539" y="0"/>
                </a:lnTo>
              </a:path>
            </a:pathLst>
          </a:custGeom>
          <a:ln w="115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6571624" y="1501197"/>
            <a:ext cx="576580" cy="64135"/>
            <a:chOff x="6571624" y="1501197"/>
            <a:chExt cx="576580" cy="64135"/>
          </a:xfrm>
        </p:grpSpPr>
        <p:sp>
          <p:nvSpPr>
            <p:cNvPr id="23" name="object 23"/>
            <p:cNvSpPr/>
            <p:nvPr/>
          </p:nvSpPr>
          <p:spPr>
            <a:xfrm>
              <a:off x="6571624" y="1528530"/>
              <a:ext cx="476884" cy="12065"/>
            </a:xfrm>
            <a:custGeom>
              <a:avLst/>
              <a:gdLst/>
              <a:ahLst/>
              <a:cxnLst/>
              <a:rect l="l" t="t" r="r" b="b"/>
              <a:pathLst>
                <a:path w="476884" h="12065">
                  <a:moveTo>
                    <a:pt x="476502" y="0"/>
                  </a:moveTo>
                  <a:lnTo>
                    <a:pt x="0" y="0"/>
                  </a:lnTo>
                  <a:lnTo>
                    <a:pt x="0" y="11632"/>
                  </a:lnTo>
                  <a:lnTo>
                    <a:pt x="476502" y="11632"/>
                  </a:lnTo>
                  <a:lnTo>
                    <a:pt x="4765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030104" y="1501197"/>
              <a:ext cx="117665" cy="639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336289" y="1113983"/>
            <a:ext cx="1295400" cy="987425"/>
            <a:chOff x="7336289" y="1113983"/>
            <a:chExt cx="1295400" cy="987425"/>
          </a:xfrm>
        </p:grpSpPr>
        <p:sp>
          <p:nvSpPr>
            <p:cNvPr id="26" name="object 26"/>
            <p:cNvSpPr/>
            <p:nvPr/>
          </p:nvSpPr>
          <p:spPr>
            <a:xfrm>
              <a:off x="7336289" y="1505052"/>
              <a:ext cx="117475" cy="135255"/>
            </a:xfrm>
            <a:custGeom>
              <a:avLst/>
              <a:gdLst/>
              <a:ahLst/>
              <a:cxnLst/>
              <a:rect l="l" t="t" r="r" b="b"/>
              <a:pathLst>
                <a:path w="117475" h="135255">
                  <a:moveTo>
                    <a:pt x="59011" y="0"/>
                  </a:moveTo>
                  <a:lnTo>
                    <a:pt x="0" y="0"/>
                  </a:lnTo>
                  <a:lnTo>
                    <a:pt x="0" y="134744"/>
                  </a:lnTo>
                  <a:lnTo>
                    <a:pt x="17626" y="134744"/>
                  </a:lnTo>
                  <a:lnTo>
                    <a:pt x="17626" y="74913"/>
                  </a:lnTo>
                  <a:lnTo>
                    <a:pt x="71962" y="74913"/>
                  </a:lnTo>
                  <a:lnTo>
                    <a:pt x="68975" y="73440"/>
                  </a:lnTo>
                  <a:lnTo>
                    <a:pt x="77878" y="71666"/>
                  </a:lnTo>
                  <a:lnTo>
                    <a:pt x="85596" y="68991"/>
                  </a:lnTo>
                  <a:lnTo>
                    <a:pt x="92092" y="65414"/>
                  </a:lnTo>
                  <a:lnTo>
                    <a:pt x="97331" y="60935"/>
                  </a:lnTo>
                  <a:lnTo>
                    <a:pt x="98426" y="59481"/>
                  </a:lnTo>
                  <a:lnTo>
                    <a:pt x="17626" y="59481"/>
                  </a:lnTo>
                  <a:lnTo>
                    <a:pt x="17626" y="14889"/>
                  </a:lnTo>
                  <a:lnTo>
                    <a:pt x="99989" y="14889"/>
                  </a:lnTo>
                  <a:lnTo>
                    <a:pt x="97139" y="10333"/>
                  </a:lnTo>
                  <a:lnTo>
                    <a:pt x="92158" y="6068"/>
                  </a:lnTo>
                  <a:lnTo>
                    <a:pt x="86027" y="3644"/>
                  </a:lnTo>
                  <a:lnTo>
                    <a:pt x="80890" y="2052"/>
                  </a:lnTo>
                  <a:lnTo>
                    <a:pt x="74675" y="913"/>
                  </a:lnTo>
                  <a:lnTo>
                    <a:pt x="67382" y="228"/>
                  </a:lnTo>
                  <a:lnTo>
                    <a:pt x="59011" y="0"/>
                  </a:lnTo>
                  <a:close/>
                </a:path>
                <a:path w="117475" h="135255">
                  <a:moveTo>
                    <a:pt x="71962" y="74913"/>
                  </a:moveTo>
                  <a:lnTo>
                    <a:pt x="42534" y="74913"/>
                  </a:lnTo>
                  <a:lnTo>
                    <a:pt x="45791" y="75127"/>
                  </a:lnTo>
                  <a:lnTo>
                    <a:pt x="47899" y="75553"/>
                  </a:lnTo>
                  <a:lnTo>
                    <a:pt x="64759" y="88155"/>
                  </a:lnTo>
                  <a:lnTo>
                    <a:pt x="68208" y="92440"/>
                  </a:lnTo>
                  <a:lnTo>
                    <a:pt x="72423" y="98625"/>
                  </a:lnTo>
                  <a:lnTo>
                    <a:pt x="77596" y="106709"/>
                  </a:lnTo>
                  <a:lnTo>
                    <a:pt x="95223" y="134744"/>
                  </a:lnTo>
                  <a:lnTo>
                    <a:pt x="117257" y="134744"/>
                  </a:lnTo>
                  <a:lnTo>
                    <a:pt x="94074" y="98082"/>
                  </a:lnTo>
                  <a:lnTo>
                    <a:pt x="73573" y="75708"/>
                  </a:lnTo>
                  <a:lnTo>
                    <a:pt x="71962" y="74913"/>
                  </a:lnTo>
                  <a:close/>
                </a:path>
                <a:path w="117475" h="135255">
                  <a:moveTo>
                    <a:pt x="99989" y="14889"/>
                  </a:moveTo>
                  <a:lnTo>
                    <a:pt x="69549" y="14889"/>
                  </a:lnTo>
                  <a:lnTo>
                    <a:pt x="76830" y="16944"/>
                  </a:lnTo>
                  <a:lnTo>
                    <a:pt x="86027" y="25165"/>
                  </a:lnTo>
                  <a:lnTo>
                    <a:pt x="88326" y="30399"/>
                  </a:lnTo>
                  <a:lnTo>
                    <a:pt x="88326" y="41121"/>
                  </a:lnTo>
                  <a:lnTo>
                    <a:pt x="86985" y="45153"/>
                  </a:lnTo>
                  <a:lnTo>
                    <a:pt x="82386" y="52559"/>
                  </a:lnTo>
                  <a:lnTo>
                    <a:pt x="78938" y="55254"/>
                  </a:lnTo>
                  <a:lnTo>
                    <a:pt x="69741" y="58628"/>
                  </a:lnTo>
                  <a:lnTo>
                    <a:pt x="63610" y="59481"/>
                  </a:lnTo>
                  <a:lnTo>
                    <a:pt x="98426" y="59481"/>
                  </a:lnTo>
                  <a:lnTo>
                    <a:pt x="101244" y="55740"/>
                  </a:lnTo>
                  <a:lnTo>
                    <a:pt x="104061" y="49983"/>
                  </a:lnTo>
                  <a:lnTo>
                    <a:pt x="105764" y="43663"/>
                  </a:lnTo>
                  <a:lnTo>
                    <a:pt x="106336" y="36778"/>
                  </a:lnTo>
                  <a:lnTo>
                    <a:pt x="106336" y="29352"/>
                  </a:lnTo>
                  <a:lnTo>
                    <a:pt x="104612" y="22586"/>
                  </a:lnTo>
                  <a:lnTo>
                    <a:pt x="100971" y="16460"/>
                  </a:lnTo>
                  <a:lnTo>
                    <a:pt x="99989" y="14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729064" y="1113983"/>
              <a:ext cx="104420" cy="1347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728297" y="1275715"/>
              <a:ext cx="104995" cy="1347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471365" y="1394251"/>
              <a:ext cx="213360" cy="125095"/>
            </a:xfrm>
            <a:custGeom>
              <a:avLst/>
              <a:gdLst/>
              <a:ahLst/>
              <a:cxnLst/>
              <a:rect l="l" t="t" r="r" b="b"/>
              <a:pathLst>
                <a:path w="213359" h="125094">
                  <a:moveTo>
                    <a:pt x="0" y="124488"/>
                  </a:moveTo>
                  <a:lnTo>
                    <a:pt x="213247" y="0"/>
                  </a:lnTo>
                </a:path>
              </a:pathLst>
            </a:custGeom>
            <a:ln w="11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116090" y="1502764"/>
              <a:ext cx="118110" cy="139700"/>
            </a:xfrm>
            <a:custGeom>
              <a:avLst/>
              <a:gdLst/>
              <a:ahLst/>
              <a:cxnLst/>
              <a:rect l="l" t="t" r="r" b="b"/>
              <a:pathLst>
                <a:path w="118109" h="139700">
                  <a:moveTo>
                    <a:pt x="62843" y="0"/>
                  </a:moveTo>
                  <a:lnTo>
                    <a:pt x="23563" y="12664"/>
                  </a:lnTo>
                  <a:lnTo>
                    <a:pt x="1987" y="48946"/>
                  </a:lnTo>
                  <a:lnTo>
                    <a:pt x="0" y="68651"/>
                  </a:lnTo>
                  <a:lnTo>
                    <a:pt x="431" y="78150"/>
                  </a:lnTo>
                  <a:lnTo>
                    <a:pt x="15663" y="119607"/>
                  </a:lnTo>
                  <a:lnTo>
                    <a:pt x="52216" y="138783"/>
                  </a:lnTo>
                  <a:lnTo>
                    <a:pt x="62460" y="139339"/>
                  </a:lnTo>
                  <a:lnTo>
                    <a:pt x="72522" y="138616"/>
                  </a:lnTo>
                  <a:lnTo>
                    <a:pt x="109905" y="113655"/>
                  </a:lnTo>
                  <a:lnTo>
                    <a:pt x="117640" y="94301"/>
                  </a:lnTo>
                  <a:lnTo>
                    <a:pt x="100013" y="89784"/>
                  </a:lnTo>
                  <a:lnTo>
                    <a:pt x="97831" y="97767"/>
                  </a:lnTo>
                  <a:lnTo>
                    <a:pt x="94768" y="104703"/>
                  </a:lnTo>
                  <a:lnTo>
                    <a:pt x="61119" y="124081"/>
                  </a:lnTo>
                  <a:lnTo>
                    <a:pt x="52880" y="124081"/>
                  </a:lnTo>
                  <a:lnTo>
                    <a:pt x="22991" y="98566"/>
                  </a:lnTo>
                  <a:lnTo>
                    <a:pt x="18201" y="68554"/>
                  </a:lnTo>
                  <a:lnTo>
                    <a:pt x="18453" y="61942"/>
                  </a:lnTo>
                  <a:lnTo>
                    <a:pt x="36786" y="22702"/>
                  </a:lnTo>
                  <a:lnTo>
                    <a:pt x="62460" y="15258"/>
                  </a:lnTo>
                  <a:lnTo>
                    <a:pt x="71274" y="15258"/>
                  </a:lnTo>
                  <a:lnTo>
                    <a:pt x="78746" y="17487"/>
                  </a:lnTo>
                  <a:lnTo>
                    <a:pt x="90433" y="26444"/>
                  </a:lnTo>
                  <a:lnTo>
                    <a:pt x="95032" y="33579"/>
                  </a:lnTo>
                  <a:lnTo>
                    <a:pt x="98097" y="43370"/>
                  </a:lnTo>
                  <a:lnTo>
                    <a:pt x="115341" y="39240"/>
                  </a:lnTo>
                  <a:lnTo>
                    <a:pt x="89194" y="5790"/>
                  </a:lnTo>
                  <a:lnTo>
                    <a:pt x="72393" y="643"/>
                  </a:lnTo>
                  <a:lnTo>
                    <a:pt x="62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876402" y="1391072"/>
              <a:ext cx="219710" cy="128270"/>
            </a:xfrm>
            <a:custGeom>
              <a:avLst/>
              <a:gdLst/>
              <a:ahLst/>
              <a:cxnLst/>
              <a:rect l="l" t="t" r="r" b="b"/>
              <a:pathLst>
                <a:path w="219709" h="128269">
                  <a:moveTo>
                    <a:pt x="0" y="0"/>
                  </a:moveTo>
                  <a:lnTo>
                    <a:pt x="219378" y="128133"/>
                  </a:lnTo>
                </a:path>
              </a:pathLst>
            </a:custGeom>
            <a:ln w="11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514038" y="1275715"/>
              <a:ext cx="117257" cy="1347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257489" y="1393553"/>
              <a:ext cx="213995" cy="125095"/>
            </a:xfrm>
            <a:custGeom>
              <a:avLst/>
              <a:gdLst/>
              <a:ahLst/>
              <a:cxnLst/>
              <a:rect l="l" t="t" r="r" b="b"/>
              <a:pathLst>
                <a:path w="213995" h="125094">
                  <a:moveTo>
                    <a:pt x="0" y="124662"/>
                  </a:moveTo>
                  <a:lnTo>
                    <a:pt x="213439" y="0"/>
                  </a:lnTo>
                </a:path>
              </a:pathLst>
            </a:custGeom>
            <a:ln w="11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109975" y="1961368"/>
              <a:ext cx="127391" cy="13942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135059" y="1673861"/>
              <a:ext cx="81915" cy="254635"/>
            </a:xfrm>
            <a:custGeom>
              <a:avLst/>
              <a:gdLst/>
              <a:ahLst/>
              <a:cxnLst/>
              <a:rect l="l" t="t" r="r" b="b"/>
              <a:pathLst>
                <a:path w="81915" h="254635">
                  <a:moveTo>
                    <a:pt x="81428" y="0"/>
                  </a:moveTo>
                  <a:lnTo>
                    <a:pt x="81428" y="254637"/>
                  </a:lnTo>
                </a:path>
                <a:path w="81915" h="254635">
                  <a:moveTo>
                    <a:pt x="0" y="0"/>
                  </a:moveTo>
                  <a:lnTo>
                    <a:pt x="0" y="254637"/>
                  </a:lnTo>
                </a:path>
              </a:pathLst>
            </a:custGeom>
            <a:ln w="11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4879053" y="1328062"/>
            <a:ext cx="1472565" cy="619125"/>
            <a:chOff x="4879053" y="1328062"/>
            <a:chExt cx="1472565" cy="619125"/>
          </a:xfrm>
        </p:grpSpPr>
        <p:sp>
          <p:nvSpPr>
            <p:cNvPr id="37" name="object 37"/>
            <p:cNvSpPr/>
            <p:nvPr/>
          </p:nvSpPr>
          <p:spPr>
            <a:xfrm>
              <a:off x="4879053" y="1328062"/>
              <a:ext cx="117257" cy="1347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007232" y="1443280"/>
              <a:ext cx="235524" cy="5038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532400" y="1505343"/>
              <a:ext cx="104995" cy="1347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236957" y="1566239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4" h="0">
                  <a:moveTo>
                    <a:pt x="0" y="0"/>
                  </a:moveTo>
                  <a:lnTo>
                    <a:pt x="265937" y="0"/>
                  </a:lnTo>
                </a:path>
              </a:pathLst>
            </a:custGeom>
            <a:ln w="11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878042" y="1503055"/>
              <a:ext cx="117640" cy="13933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667668" y="1502415"/>
              <a:ext cx="180340" cy="128270"/>
            </a:xfrm>
            <a:custGeom>
              <a:avLst/>
              <a:gdLst/>
              <a:ahLst/>
              <a:cxnLst/>
              <a:rect l="l" t="t" r="r" b="b"/>
              <a:pathLst>
                <a:path w="180339" h="128269">
                  <a:moveTo>
                    <a:pt x="0" y="0"/>
                  </a:moveTo>
                  <a:lnTo>
                    <a:pt x="180101" y="0"/>
                  </a:lnTo>
                </a:path>
                <a:path w="180339" h="128269">
                  <a:moveTo>
                    <a:pt x="0" y="63824"/>
                  </a:moveTo>
                  <a:lnTo>
                    <a:pt x="180101" y="63824"/>
                  </a:lnTo>
                </a:path>
                <a:path w="180339" h="128269">
                  <a:moveTo>
                    <a:pt x="0" y="127648"/>
                  </a:moveTo>
                  <a:lnTo>
                    <a:pt x="180101" y="127648"/>
                  </a:lnTo>
                </a:path>
              </a:pathLst>
            </a:custGeom>
            <a:ln w="11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233646" y="1505343"/>
              <a:ext cx="117449" cy="1347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026338" y="1566239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 h="0">
                  <a:moveTo>
                    <a:pt x="0" y="0"/>
                  </a:moveTo>
                  <a:lnTo>
                    <a:pt x="177802" y="0"/>
                  </a:lnTo>
                </a:path>
              </a:pathLst>
            </a:custGeom>
            <a:ln w="11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663450" y="1405508"/>
              <a:ext cx="83185" cy="84455"/>
            </a:xfrm>
            <a:custGeom>
              <a:avLst/>
              <a:gdLst/>
              <a:ahLst/>
              <a:cxnLst/>
              <a:rect l="l" t="t" r="r" b="b"/>
              <a:pathLst>
                <a:path w="83185" h="84455">
                  <a:moveTo>
                    <a:pt x="82956" y="37312"/>
                  </a:moveTo>
                  <a:lnTo>
                    <a:pt x="45974" y="37312"/>
                  </a:lnTo>
                  <a:lnTo>
                    <a:pt x="45974" y="0"/>
                  </a:lnTo>
                  <a:lnTo>
                    <a:pt x="36779" y="0"/>
                  </a:lnTo>
                  <a:lnTo>
                    <a:pt x="36779" y="37312"/>
                  </a:lnTo>
                  <a:lnTo>
                    <a:pt x="0" y="37312"/>
                  </a:lnTo>
                  <a:lnTo>
                    <a:pt x="0" y="46621"/>
                  </a:lnTo>
                  <a:lnTo>
                    <a:pt x="36779" y="46621"/>
                  </a:lnTo>
                  <a:lnTo>
                    <a:pt x="36779" y="83947"/>
                  </a:lnTo>
                  <a:lnTo>
                    <a:pt x="45974" y="83947"/>
                  </a:lnTo>
                  <a:lnTo>
                    <a:pt x="45974" y="46621"/>
                  </a:lnTo>
                  <a:lnTo>
                    <a:pt x="82956" y="46621"/>
                  </a:lnTo>
                  <a:lnTo>
                    <a:pt x="82956" y="37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3609847" y="2440000"/>
            <a:ext cx="176783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ACID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CATALYST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98117" y="3126485"/>
            <a:ext cx="1229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Ni/N-Zeolite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052317" y="3037077"/>
            <a:ext cx="695960" cy="381635"/>
            <a:chOff x="3052317" y="3037077"/>
            <a:chExt cx="695960" cy="381635"/>
          </a:xfrm>
        </p:grpSpPr>
        <p:sp>
          <p:nvSpPr>
            <p:cNvPr id="49" name="object 49"/>
            <p:cNvSpPr/>
            <p:nvPr/>
          </p:nvSpPr>
          <p:spPr>
            <a:xfrm>
              <a:off x="3058667" y="3043427"/>
              <a:ext cx="683260" cy="368935"/>
            </a:xfrm>
            <a:custGeom>
              <a:avLst/>
              <a:gdLst/>
              <a:ahLst/>
              <a:cxnLst/>
              <a:rect l="l" t="t" r="r" b="b"/>
              <a:pathLst>
                <a:path w="683260" h="368935">
                  <a:moveTo>
                    <a:pt x="498347" y="0"/>
                  </a:moveTo>
                  <a:lnTo>
                    <a:pt x="498347" y="92201"/>
                  </a:lnTo>
                  <a:lnTo>
                    <a:pt x="0" y="92201"/>
                  </a:lnTo>
                  <a:lnTo>
                    <a:pt x="0" y="276606"/>
                  </a:lnTo>
                  <a:lnTo>
                    <a:pt x="498347" y="276606"/>
                  </a:lnTo>
                  <a:lnTo>
                    <a:pt x="498347" y="368808"/>
                  </a:lnTo>
                  <a:lnTo>
                    <a:pt x="682752" y="184404"/>
                  </a:lnTo>
                  <a:lnTo>
                    <a:pt x="4983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058667" y="3043427"/>
              <a:ext cx="683260" cy="368935"/>
            </a:xfrm>
            <a:custGeom>
              <a:avLst/>
              <a:gdLst/>
              <a:ahLst/>
              <a:cxnLst/>
              <a:rect l="l" t="t" r="r" b="b"/>
              <a:pathLst>
                <a:path w="683260" h="368935">
                  <a:moveTo>
                    <a:pt x="0" y="92201"/>
                  </a:moveTo>
                  <a:lnTo>
                    <a:pt x="498347" y="92201"/>
                  </a:lnTo>
                  <a:lnTo>
                    <a:pt x="498347" y="0"/>
                  </a:lnTo>
                  <a:lnTo>
                    <a:pt x="682752" y="184404"/>
                  </a:lnTo>
                  <a:lnTo>
                    <a:pt x="498347" y="368808"/>
                  </a:lnTo>
                  <a:lnTo>
                    <a:pt x="498347" y="276606"/>
                  </a:lnTo>
                  <a:lnTo>
                    <a:pt x="0" y="276606"/>
                  </a:lnTo>
                  <a:lnTo>
                    <a:pt x="0" y="9220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4022597" y="2997834"/>
            <a:ext cx="37255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natural zeolite based heterogeneous  catalyst </a:t>
            </a:r>
            <a:r>
              <a:rPr dirty="0" sz="1800" spc="-15">
                <a:latin typeface="Arial"/>
                <a:cs typeface="Arial"/>
              </a:rPr>
              <a:t>with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addition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98117" y="3817111"/>
            <a:ext cx="7103109" cy="2247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642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the addition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5">
                <a:latin typeface="Arial"/>
                <a:cs typeface="Arial"/>
              </a:rPr>
              <a:t>Ni metal can increase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acidity value </a:t>
            </a:r>
            <a:r>
              <a:rPr dirty="0" sz="1800" spc="-15">
                <a:latin typeface="Arial"/>
                <a:cs typeface="Arial"/>
              </a:rPr>
              <a:t>which </a:t>
            </a:r>
            <a:r>
              <a:rPr dirty="0" sz="1800" spc="-5">
                <a:latin typeface="Arial"/>
                <a:cs typeface="Arial"/>
              </a:rPr>
              <a:t>can  increase </a:t>
            </a:r>
            <a:r>
              <a:rPr dirty="0" sz="1800">
                <a:latin typeface="Arial"/>
                <a:cs typeface="Arial"/>
              </a:rPr>
              <a:t>its </a:t>
            </a:r>
            <a:r>
              <a:rPr dirty="0" sz="1800" spc="-5">
                <a:latin typeface="Arial"/>
                <a:cs typeface="Arial"/>
              </a:rPr>
              <a:t>catalytic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activity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Arial"/>
              <a:cs typeface="Arial"/>
            </a:endParaRPr>
          </a:p>
          <a:p>
            <a:pPr marL="235458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use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5">
                <a:latin typeface="Arial"/>
                <a:cs typeface="Arial"/>
              </a:rPr>
              <a:t>ultrasonic </a:t>
            </a:r>
            <a:r>
              <a:rPr dirty="0" sz="1800" spc="-15">
                <a:latin typeface="Arial"/>
                <a:cs typeface="Arial"/>
              </a:rPr>
              <a:t>waves </a:t>
            </a:r>
            <a:r>
              <a:rPr dirty="0" sz="1800" spc="-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synthesis </a:t>
            </a:r>
            <a:r>
              <a:rPr dirty="0" sz="1800">
                <a:latin typeface="Arial"/>
                <a:cs typeface="Arial"/>
              </a:rPr>
              <a:t>of  </a:t>
            </a:r>
            <a:r>
              <a:rPr dirty="0" sz="1800" spc="-5">
                <a:latin typeface="Arial"/>
                <a:cs typeface="Arial"/>
              </a:rPr>
              <a:t>chemical compounds encourages </a:t>
            </a:r>
            <a:r>
              <a:rPr dirty="0" sz="1800" spc="-10">
                <a:latin typeface="Arial"/>
                <a:cs typeface="Arial"/>
              </a:rPr>
              <a:t>physical </a:t>
            </a:r>
            <a:r>
              <a:rPr dirty="0" sz="1800" spc="-5">
                <a:latin typeface="Arial"/>
                <a:cs typeface="Arial"/>
              </a:rPr>
              <a:t>and  chemical changes in liquid media and causes  acoustic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cavitation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89532" y="4482084"/>
            <a:ext cx="2354580" cy="22341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0059"/>
            <a:ext cx="8031480" cy="369379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0">
                <a:latin typeface="Carlito"/>
                <a:cs typeface="Carlito"/>
              </a:rPr>
              <a:t>purpose </a:t>
            </a:r>
            <a:r>
              <a:rPr dirty="0" sz="2800" spc="-5">
                <a:latin typeface="Carlito"/>
                <a:cs typeface="Carlito"/>
              </a:rPr>
              <a:t>of this </a:t>
            </a:r>
            <a:r>
              <a:rPr dirty="0" sz="2800" spc="-10">
                <a:latin typeface="Carlito"/>
                <a:cs typeface="Carlito"/>
              </a:rPr>
              <a:t>study</a:t>
            </a:r>
            <a:r>
              <a:rPr dirty="0" sz="2800" spc="95">
                <a:latin typeface="Carlito"/>
                <a:cs typeface="Carlito"/>
              </a:rPr>
              <a:t> </a:t>
            </a:r>
            <a:r>
              <a:rPr dirty="0" sz="2800" spc="-5">
                <a:latin typeface="Wingdings"/>
                <a:cs typeface="Wingdings"/>
              </a:rPr>
              <a:t></a:t>
            </a:r>
            <a:endParaRPr sz="2800">
              <a:latin typeface="Wingdings"/>
              <a:cs typeface="Wingdings"/>
            </a:endParaRPr>
          </a:p>
          <a:p>
            <a:pPr marL="355600" marR="80010" indent="-34290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355600" algn="l"/>
              </a:tabLst>
            </a:pPr>
            <a:r>
              <a:rPr dirty="0" sz="2800" spc="-15">
                <a:latin typeface="Carlito"/>
                <a:cs typeface="Carlito"/>
              </a:rPr>
              <a:t>to </a:t>
            </a:r>
            <a:r>
              <a:rPr dirty="0" sz="2800" spc="-10">
                <a:latin typeface="Carlito"/>
                <a:cs typeface="Carlito"/>
              </a:rPr>
              <a:t>determine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0">
                <a:latin typeface="Carlito"/>
                <a:cs typeface="Carlito"/>
              </a:rPr>
              <a:t>reaction </a:t>
            </a:r>
            <a:r>
              <a:rPr dirty="0" sz="2800" spc="-15">
                <a:latin typeface="Carlito"/>
                <a:cs typeface="Carlito"/>
              </a:rPr>
              <a:t>products </a:t>
            </a:r>
            <a:r>
              <a:rPr dirty="0" sz="2800" spc="-10">
                <a:latin typeface="Carlito"/>
                <a:cs typeface="Carlito"/>
              </a:rPr>
              <a:t>obtained </a:t>
            </a:r>
            <a:r>
              <a:rPr dirty="0" sz="2800" spc="-20">
                <a:latin typeface="Carlito"/>
                <a:cs typeface="Carlito"/>
              </a:rPr>
              <a:t>from 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5">
                <a:latin typeface="Carlito"/>
                <a:cs typeface="Carlito"/>
              </a:rPr>
              <a:t>synthesis </a:t>
            </a:r>
            <a:r>
              <a:rPr dirty="0" sz="2800" spc="-5">
                <a:latin typeface="Carlito"/>
                <a:cs typeface="Carlito"/>
              </a:rPr>
              <a:t>of </a:t>
            </a:r>
            <a:r>
              <a:rPr dirty="0" sz="2800" spc="-10">
                <a:latin typeface="Carlito"/>
                <a:cs typeface="Carlito"/>
              </a:rPr>
              <a:t>acetamide compounds </a:t>
            </a:r>
            <a:r>
              <a:rPr dirty="0" sz="2800" spc="-20">
                <a:latin typeface="Carlito"/>
                <a:cs typeface="Carlito"/>
              </a:rPr>
              <a:t>from </a:t>
            </a:r>
            <a:r>
              <a:rPr dirty="0" sz="2800" spc="-10">
                <a:latin typeface="Carlito"/>
                <a:cs typeface="Carlito"/>
              </a:rPr>
              <a:t>-pinene  </a:t>
            </a:r>
            <a:r>
              <a:rPr dirty="0" sz="2800" spc="-15">
                <a:latin typeface="Carlito"/>
                <a:cs typeface="Carlito"/>
              </a:rPr>
              <a:t>through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5">
                <a:latin typeface="Carlito"/>
                <a:cs typeface="Carlito"/>
              </a:rPr>
              <a:t>Ritter </a:t>
            </a:r>
            <a:r>
              <a:rPr dirty="0" sz="2800" spc="-10">
                <a:latin typeface="Carlito"/>
                <a:cs typeface="Carlito"/>
              </a:rPr>
              <a:t>reaction </a:t>
            </a:r>
            <a:r>
              <a:rPr dirty="0" sz="2800" spc="-5">
                <a:latin typeface="Carlito"/>
                <a:cs typeface="Carlito"/>
              </a:rPr>
              <a:t>sonochemically </a:t>
            </a:r>
            <a:r>
              <a:rPr dirty="0" sz="2800" spc="-10">
                <a:latin typeface="Carlito"/>
                <a:cs typeface="Carlito"/>
              </a:rPr>
              <a:t>using  </a:t>
            </a:r>
            <a:r>
              <a:rPr dirty="0" sz="2800" spc="-15">
                <a:latin typeface="Carlito"/>
                <a:cs typeface="Carlito"/>
              </a:rPr>
              <a:t>Ni/Natural Zeolite</a:t>
            </a:r>
            <a:r>
              <a:rPr dirty="0" sz="2800" spc="45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catalysts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400"/>
              </a:lnSpc>
              <a:spcBef>
                <a:spcPts val="660"/>
              </a:spcBef>
              <a:buAutoNum type="arabicPeriod"/>
              <a:tabLst>
                <a:tab pos="355600" algn="l"/>
              </a:tabLst>
            </a:pPr>
            <a:r>
              <a:rPr dirty="0" sz="2800" spc="-125">
                <a:latin typeface="Carlito"/>
                <a:cs typeface="Carlito"/>
              </a:rPr>
              <a:t>To </a:t>
            </a:r>
            <a:r>
              <a:rPr dirty="0" sz="2800" spc="-10">
                <a:latin typeface="Carlito"/>
                <a:cs typeface="Carlito"/>
              </a:rPr>
              <a:t>determine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25">
                <a:latin typeface="Carlito"/>
                <a:cs typeface="Carlito"/>
              </a:rPr>
              <a:t>effect </a:t>
            </a:r>
            <a:r>
              <a:rPr dirty="0" sz="2800" spc="-5">
                <a:latin typeface="Carlito"/>
                <a:cs typeface="Carlito"/>
              </a:rPr>
              <a:t>of the type of </a:t>
            </a:r>
            <a:r>
              <a:rPr dirty="0" sz="2800" spc="-20">
                <a:latin typeface="Carlito"/>
                <a:cs typeface="Carlito"/>
              </a:rPr>
              <a:t>catalyst </a:t>
            </a:r>
            <a:r>
              <a:rPr dirty="0" sz="2800" spc="-25">
                <a:latin typeface="Carlito"/>
                <a:cs typeface="Carlito"/>
              </a:rPr>
              <a:t>for </a:t>
            </a:r>
            <a:r>
              <a:rPr dirty="0" sz="2800" spc="-5">
                <a:latin typeface="Carlito"/>
                <a:cs typeface="Carlito"/>
              </a:rPr>
              <a:t>the  </a:t>
            </a:r>
            <a:r>
              <a:rPr dirty="0" sz="2800" spc="-15">
                <a:latin typeface="Carlito"/>
                <a:cs typeface="Carlito"/>
              </a:rPr>
              <a:t>synthesis </a:t>
            </a:r>
            <a:r>
              <a:rPr dirty="0" sz="2800" spc="-5">
                <a:latin typeface="Carlito"/>
                <a:cs typeface="Carlito"/>
              </a:rPr>
              <a:t>of </a:t>
            </a:r>
            <a:r>
              <a:rPr dirty="0" sz="2800" spc="-10">
                <a:latin typeface="Carlito"/>
                <a:cs typeface="Carlito"/>
              </a:rPr>
              <a:t>acetamide compounds </a:t>
            </a:r>
            <a:r>
              <a:rPr dirty="0" sz="2800" spc="-20">
                <a:latin typeface="Carlito"/>
                <a:cs typeface="Carlito"/>
              </a:rPr>
              <a:t>from </a:t>
            </a:r>
            <a:r>
              <a:rPr dirty="0" sz="2800" spc="-10">
                <a:latin typeface="Carlito"/>
                <a:cs typeface="Carlito"/>
              </a:rPr>
              <a:t>-pinene  </a:t>
            </a:r>
            <a:r>
              <a:rPr dirty="0" sz="2800" spc="-15">
                <a:latin typeface="Carlito"/>
                <a:cs typeface="Carlito"/>
              </a:rPr>
              <a:t>through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0">
                <a:latin typeface="Carlito"/>
                <a:cs typeface="Carlito"/>
              </a:rPr>
              <a:t>sonochemical </a:t>
            </a:r>
            <a:r>
              <a:rPr dirty="0" sz="2800" spc="-15">
                <a:latin typeface="Carlito"/>
                <a:cs typeface="Carlito"/>
              </a:rPr>
              <a:t>Ritter</a:t>
            </a:r>
            <a:r>
              <a:rPr dirty="0" sz="2800" spc="100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reaction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88228" y="146050"/>
            <a:ext cx="23145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FFFFFF"/>
                </a:solidFill>
                <a:latin typeface="Tahoma"/>
                <a:cs typeface="Tahoma"/>
              </a:rPr>
              <a:t>OBJECTIVE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350" y="1535555"/>
            <a:ext cx="9104884" cy="1498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8318" y="2120011"/>
            <a:ext cx="944880" cy="30861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89230" marR="5080" indent="-177165">
              <a:lnSpc>
                <a:spcPts val="1030"/>
              </a:lnSpc>
              <a:spcBef>
                <a:spcPts val="270"/>
              </a:spcBef>
            </a:pPr>
            <a:r>
              <a:rPr dirty="0" sz="1000" spc="-5">
                <a:latin typeface="Arial"/>
                <a:cs typeface="Arial"/>
              </a:rPr>
              <a:t>Cha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ter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on 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product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3152" y="2120011"/>
            <a:ext cx="780415" cy="30861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80340" marR="5080" indent="-167640">
              <a:lnSpc>
                <a:spcPts val="1030"/>
              </a:lnSpc>
              <a:spcBef>
                <a:spcPts val="270"/>
              </a:spcBef>
            </a:pPr>
            <a:r>
              <a:rPr dirty="0" sz="1000" spc="-5">
                <a:latin typeface="Arial"/>
                <a:cs typeface="Arial"/>
              </a:rPr>
              <a:t>Separation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  product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5794" y="2054098"/>
            <a:ext cx="645795" cy="43942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just" marL="12700" marR="5080" indent="38100">
              <a:lnSpc>
                <a:spcPts val="1030"/>
              </a:lnSpc>
              <a:spcBef>
                <a:spcPts val="270"/>
              </a:spcBef>
            </a:pPr>
            <a:r>
              <a:rPr dirty="0" sz="1000" spc="-10">
                <a:latin typeface="Arial"/>
                <a:cs typeface="Arial"/>
              </a:rPr>
              <a:t>Synthesis  </a:t>
            </a:r>
            <a:r>
              <a:rPr dirty="0" sz="1000" spc="-5">
                <a:latin typeface="Arial"/>
                <a:cs typeface="Arial"/>
              </a:rPr>
              <a:t>Acetamide  </a:t>
            </a:r>
            <a:r>
              <a:rPr dirty="0" sz="1000" spc="-5">
                <a:latin typeface="Arial"/>
                <a:cs typeface="Arial"/>
              </a:rPr>
              <a:t>Co</a:t>
            </a:r>
            <a:r>
              <a:rPr dirty="0" sz="1000" spc="1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9741" y="2120011"/>
            <a:ext cx="943610" cy="30861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87960" marR="5080" indent="-175260">
              <a:lnSpc>
                <a:spcPts val="1030"/>
              </a:lnSpc>
              <a:spcBef>
                <a:spcPts val="270"/>
              </a:spcBef>
            </a:pPr>
            <a:r>
              <a:rPr dirty="0" sz="1000" spc="-5">
                <a:latin typeface="Arial"/>
                <a:cs typeface="Arial"/>
              </a:rPr>
              <a:t>Chara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ter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on 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catalyst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1838" y="2120011"/>
            <a:ext cx="906780" cy="30861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16205" marR="5080" indent="-104139">
              <a:lnSpc>
                <a:spcPts val="1030"/>
              </a:lnSpc>
              <a:spcBef>
                <a:spcPts val="270"/>
              </a:spcBef>
            </a:pPr>
            <a:r>
              <a:rPr dirty="0" sz="1000" spc="-5">
                <a:latin typeface="Arial"/>
                <a:cs typeface="Arial"/>
              </a:rPr>
              <a:t>Impregnation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  Ni 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Zeolite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856" y="2120011"/>
            <a:ext cx="848360" cy="30861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 indent="65405">
              <a:lnSpc>
                <a:spcPts val="1030"/>
              </a:lnSpc>
              <a:spcBef>
                <a:spcPts val="270"/>
              </a:spcBef>
            </a:pPr>
            <a:r>
              <a:rPr dirty="0" sz="1000" spc="-5">
                <a:latin typeface="Arial"/>
                <a:cs typeface="Arial"/>
              </a:rPr>
              <a:t>Activation of  Natural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Zeolite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96278" y="198501"/>
            <a:ext cx="20783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FFFFFF"/>
                </a:solidFill>
                <a:latin typeface="Tahoma"/>
                <a:cs typeface="Tahoma"/>
              </a:rPr>
              <a:t>METHODS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0574" y="3524858"/>
            <a:ext cx="482600" cy="266700"/>
          </a:xfrm>
          <a:custGeom>
            <a:avLst/>
            <a:gdLst/>
            <a:ahLst/>
            <a:cxnLst/>
            <a:rect l="l" t="t" r="r" b="b"/>
            <a:pathLst>
              <a:path w="482600" h="266700">
                <a:moveTo>
                  <a:pt x="346594" y="195095"/>
                </a:moveTo>
                <a:lnTo>
                  <a:pt x="346594" y="265451"/>
                </a:lnTo>
                <a:lnTo>
                  <a:pt x="348997" y="266467"/>
                </a:lnTo>
                <a:lnTo>
                  <a:pt x="358609" y="256864"/>
                </a:lnTo>
                <a:lnTo>
                  <a:pt x="356576" y="256864"/>
                </a:lnTo>
                <a:lnTo>
                  <a:pt x="348073" y="253264"/>
                </a:lnTo>
                <a:lnTo>
                  <a:pt x="348442" y="252987"/>
                </a:lnTo>
                <a:lnTo>
                  <a:pt x="349459" y="251879"/>
                </a:lnTo>
                <a:lnTo>
                  <a:pt x="351123" y="250217"/>
                </a:lnTo>
                <a:lnTo>
                  <a:pt x="353433" y="248001"/>
                </a:lnTo>
                <a:lnTo>
                  <a:pt x="356576" y="244861"/>
                </a:lnTo>
                <a:lnTo>
                  <a:pt x="356576" y="200081"/>
                </a:lnTo>
                <a:lnTo>
                  <a:pt x="351585" y="200081"/>
                </a:lnTo>
                <a:lnTo>
                  <a:pt x="346594" y="195095"/>
                </a:lnTo>
                <a:close/>
              </a:path>
              <a:path w="482600" h="266700">
                <a:moveTo>
                  <a:pt x="356576" y="244861"/>
                </a:moveTo>
                <a:lnTo>
                  <a:pt x="353433" y="248001"/>
                </a:lnTo>
                <a:lnTo>
                  <a:pt x="351123" y="250217"/>
                </a:lnTo>
                <a:lnTo>
                  <a:pt x="349459" y="251879"/>
                </a:lnTo>
                <a:lnTo>
                  <a:pt x="348442" y="252987"/>
                </a:lnTo>
                <a:lnTo>
                  <a:pt x="348073" y="253264"/>
                </a:lnTo>
                <a:lnTo>
                  <a:pt x="356576" y="256864"/>
                </a:lnTo>
                <a:lnTo>
                  <a:pt x="356576" y="244861"/>
                </a:lnTo>
                <a:close/>
              </a:path>
              <a:path w="482600" h="266700">
                <a:moveTo>
                  <a:pt x="468216" y="133224"/>
                </a:moveTo>
                <a:lnTo>
                  <a:pt x="466377" y="134987"/>
                </a:lnTo>
                <a:lnTo>
                  <a:pt x="460277" y="141081"/>
                </a:lnTo>
                <a:lnTo>
                  <a:pt x="456580" y="144867"/>
                </a:lnTo>
                <a:lnTo>
                  <a:pt x="442993" y="158347"/>
                </a:lnTo>
                <a:lnTo>
                  <a:pt x="432641" y="168873"/>
                </a:lnTo>
                <a:lnTo>
                  <a:pt x="363230" y="238121"/>
                </a:lnTo>
                <a:lnTo>
                  <a:pt x="359533" y="241907"/>
                </a:lnTo>
                <a:lnTo>
                  <a:pt x="356576" y="244861"/>
                </a:lnTo>
                <a:lnTo>
                  <a:pt x="356576" y="256864"/>
                </a:lnTo>
                <a:lnTo>
                  <a:pt x="358609" y="256864"/>
                </a:lnTo>
                <a:lnTo>
                  <a:pt x="394193" y="221225"/>
                </a:lnTo>
                <a:lnTo>
                  <a:pt x="405469" y="210053"/>
                </a:lnTo>
                <a:lnTo>
                  <a:pt x="416929" y="198511"/>
                </a:lnTo>
                <a:lnTo>
                  <a:pt x="439666" y="175890"/>
                </a:lnTo>
                <a:lnTo>
                  <a:pt x="450110" y="165364"/>
                </a:lnTo>
                <a:lnTo>
                  <a:pt x="478762" y="136742"/>
                </a:lnTo>
                <a:lnTo>
                  <a:pt x="471737" y="136742"/>
                </a:lnTo>
                <a:lnTo>
                  <a:pt x="468216" y="133224"/>
                </a:lnTo>
                <a:close/>
              </a:path>
              <a:path w="482600" h="266700">
                <a:moveTo>
                  <a:pt x="346594" y="66478"/>
                </a:moveTo>
                <a:lnTo>
                  <a:pt x="0" y="66478"/>
                </a:lnTo>
                <a:lnTo>
                  <a:pt x="0" y="200081"/>
                </a:lnTo>
                <a:lnTo>
                  <a:pt x="346594" y="200081"/>
                </a:lnTo>
                <a:lnTo>
                  <a:pt x="346594" y="195095"/>
                </a:lnTo>
                <a:lnTo>
                  <a:pt x="9981" y="195095"/>
                </a:lnTo>
                <a:lnTo>
                  <a:pt x="4990" y="190109"/>
                </a:lnTo>
                <a:lnTo>
                  <a:pt x="9981" y="190109"/>
                </a:lnTo>
                <a:lnTo>
                  <a:pt x="9981" y="76450"/>
                </a:lnTo>
                <a:lnTo>
                  <a:pt x="4990" y="76450"/>
                </a:lnTo>
                <a:lnTo>
                  <a:pt x="9981" y="71464"/>
                </a:lnTo>
                <a:lnTo>
                  <a:pt x="346594" y="71464"/>
                </a:lnTo>
                <a:lnTo>
                  <a:pt x="346594" y="66478"/>
                </a:lnTo>
                <a:close/>
              </a:path>
              <a:path w="482600" h="266700">
                <a:moveTo>
                  <a:pt x="356576" y="190109"/>
                </a:moveTo>
                <a:lnTo>
                  <a:pt x="9981" y="190109"/>
                </a:lnTo>
                <a:lnTo>
                  <a:pt x="9981" y="195095"/>
                </a:lnTo>
                <a:lnTo>
                  <a:pt x="346594" y="195095"/>
                </a:lnTo>
                <a:lnTo>
                  <a:pt x="351585" y="200081"/>
                </a:lnTo>
                <a:lnTo>
                  <a:pt x="356576" y="200081"/>
                </a:lnTo>
                <a:lnTo>
                  <a:pt x="356576" y="190109"/>
                </a:lnTo>
                <a:close/>
              </a:path>
              <a:path w="482600" h="266700">
                <a:moveTo>
                  <a:pt x="9981" y="190109"/>
                </a:moveTo>
                <a:lnTo>
                  <a:pt x="4990" y="190109"/>
                </a:lnTo>
                <a:lnTo>
                  <a:pt x="9981" y="195095"/>
                </a:lnTo>
                <a:lnTo>
                  <a:pt x="9981" y="190109"/>
                </a:lnTo>
                <a:close/>
              </a:path>
              <a:path w="482600" h="266700">
                <a:moveTo>
                  <a:pt x="432641" y="168781"/>
                </a:moveTo>
                <a:close/>
              </a:path>
              <a:path w="482600" h="266700">
                <a:moveTo>
                  <a:pt x="450201" y="165364"/>
                </a:moveTo>
                <a:close/>
              </a:path>
              <a:path w="482600" h="266700">
                <a:moveTo>
                  <a:pt x="471737" y="129725"/>
                </a:moveTo>
                <a:lnTo>
                  <a:pt x="471368" y="130002"/>
                </a:lnTo>
                <a:lnTo>
                  <a:pt x="470351" y="131110"/>
                </a:lnTo>
                <a:lnTo>
                  <a:pt x="468216" y="133224"/>
                </a:lnTo>
                <a:lnTo>
                  <a:pt x="471737" y="136742"/>
                </a:lnTo>
                <a:lnTo>
                  <a:pt x="471737" y="129725"/>
                </a:lnTo>
                <a:close/>
              </a:path>
              <a:path w="482600" h="266700">
                <a:moveTo>
                  <a:pt x="478762" y="129725"/>
                </a:moveTo>
                <a:lnTo>
                  <a:pt x="471737" y="129725"/>
                </a:lnTo>
                <a:lnTo>
                  <a:pt x="471737" y="136742"/>
                </a:lnTo>
                <a:lnTo>
                  <a:pt x="478762" y="136742"/>
                </a:lnTo>
                <a:lnTo>
                  <a:pt x="482274" y="133233"/>
                </a:lnTo>
                <a:lnTo>
                  <a:pt x="478762" y="129725"/>
                </a:lnTo>
                <a:close/>
              </a:path>
              <a:path w="482600" h="266700">
                <a:moveTo>
                  <a:pt x="358609" y="9602"/>
                </a:moveTo>
                <a:lnTo>
                  <a:pt x="356576" y="9602"/>
                </a:lnTo>
                <a:lnTo>
                  <a:pt x="356576" y="21605"/>
                </a:lnTo>
                <a:lnTo>
                  <a:pt x="359533" y="24560"/>
                </a:lnTo>
                <a:lnTo>
                  <a:pt x="363230" y="28345"/>
                </a:lnTo>
                <a:lnTo>
                  <a:pt x="409905" y="74880"/>
                </a:lnTo>
                <a:lnTo>
                  <a:pt x="421366" y="86514"/>
                </a:lnTo>
                <a:lnTo>
                  <a:pt x="432641" y="97593"/>
                </a:lnTo>
                <a:lnTo>
                  <a:pt x="468216" y="133224"/>
                </a:lnTo>
                <a:lnTo>
                  <a:pt x="470351" y="131110"/>
                </a:lnTo>
                <a:lnTo>
                  <a:pt x="471368" y="130002"/>
                </a:lnTo>
                <a:lnTo>
                  <a:pt x="471737" y="129725"/>
                </a:lnTo>
                <a:lnTo>
                  <a:pt x="478762" y="129725"/>
                </a:lnTo>
                <a:lnTo>
                  <a:pt x="467301" y="118276"/>
                </a:lnTo>
                <a:lnTo>
                  <a:pt x="463604" y="114490"/>
                </a:lnTo>
                <a:lnTo>
                  <a:pt x="405469" y="56321"/>
                </a:lnTo>
                <a:lnTo>
                  <a:pt x="394193" y="45242"/>
                </a:lnTo>
                <a:lnTo>
                  <a:pt x="383841" y="34716"/>
                </a:lnTo>
                <a:lnTo>
                  <a:pt x="358609" y="9602"/>
                </a:lnTo>
                <a:close/>
              </a:path>
              <a:path w="482600" h="266700">
                <a:moveTo>
                  <a:pt x="9981" y="71464"/>
                </a:moveTo>
                <a:lnTo>
                  <a:pt x="4990" y="76450"/>
                </a:lnTo>
                <a:lnTo>
                  <a:pt x="9981" y="76450"/>
                </a:lnTo>
                <a:lnTo>
                  <a:pt x="9981" y="71464"/>
                </a:lnTo>
                <a:close/>
              </a:path>
              <a:path w="482600" h="266700">
                <a:moveTo>
                  <a:pt x="356576" y="66478"/>
                </a:moveTo>
                <a:lnTo>
                  <a:pt x="351585" y="66478"/>
                </a:lnTo>
                <a:lnTo>
                  <a:pt x="346594" y="71464"/>
                </a:lnTo>
                <a:lnTo>
                  <a:pt x="9981" y="71464"/>
                </a:lnTo>
                <a:lnTo>
                  <a:pt x="9981" y="76450"/>
                </a:lnTo>
                <a:lnTo>
                  <a:pt x="356576" y="76450"/>
                </a:lnTo>
                <a:lnTo>
                  <a:pt x="356576" y="66478"/>
                </a:lnTo>
                <a:close/>
              </a:path>
              <a:path w="482600" h="266700">
                <a:moveTo>
                  <a:pt x="348997" y="0"/>
                </a:moveTo>
                <a:lnTo>
                  <a:pt x="346594" y="1015"/>
                </a:lnTo>
                <a:lnTo>
                  <a:pt x="346594" y="71464"/>
                </a:lnTo>
                <a:lnTo>
                  <a:pt x="351585" y="66478"/>
                </a:lnTo>
                <a:lnTo>
                  <a:pt x="356576" y="66478"/>
                </a:lnTo>
                <a:lnTo>
                  <a:pt x="356576" y="21605"/>
                </a:lnTo>
                <a:lnTo>
                  <a:pt x="348073" y="13111"/>
                </a:lnTo>
                <a:lnTo>
                  <a:pt x="356576" y="9602"/>
                </a:lnTo>
                <a:lnTo>
                  <a:pt x="358609" y="9602"/>
                </a:lnTo>
                <a:lnTo>
                  <a:pt x="348997" y="0"/>
                </a:lnTo>
                <a:close/>
              </a:path>
              <a:path w="482600" h="266700">
                <a:moveTo>
                  <a:pt x="356576" y="9602"/>
                </a:moveTo>
                <a:lnTo>
                  <a:pt x="348073" y="13111"/>
                </a:lnTo>
                <a:lnTo>
                  <a:pt x="356576" y="21605"/>
                </a:lnTo>
                <a:lnTo>
                  <a:pt x="356576" y="9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75920" y="3104660"/>
            <a:ext cx="908216" cy="1073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93065" y="3506392"/>
            <a:ext cx="478790" cy="266700"/>
          </a:xfrm>
          <a:custGeom>
            <a:avLst/>
            <a:gdLst/>
            <a:ahLst/>
            <a:cxnLst/>
            <a:rect l="l" t="t" r="r" b="b"/>
            <a:pathLst>
              <a:path w="478789" h="266700">
                <a:moveTo>
                  <a:pt x="342712" y="195003"/>
                </a:moveTo>
                <a:lnTo>
                  <a:pt x="342712" y="265451"/>
                </a:lnTo>
                <a:lnTo>
                  <a:pt x="345115" y="266467"/>
                </a:lnTo>
                <a:lnTo>
                  <a:pt x="354820" y="256772"/>
                </a:lnTo>
                <a:lnTo>
                  <a:pt x="352694" y="256772"/>
                </a:lnTo>
                <a:lnTo>
                  <a:pt x="344191" y="253264"/>
                </a:lnTo>
                <a:lnTo>
                  <a:pt x="344468" y="252894"/>
                </a:lnTo>
                <a:lnTo>
                  <a:pt x="345577" y="251879"/>
                </a:lnTo>
                <a:lnTo>
                  <a:pt x="347241" y="250217"/>
                </a:lnTo>
                <a:lnTo>
                  <a:pt x="349459" y="247908"/>
                </a:lnTo>
                <a:lnTo>
                  <a:pt x="352694" y="244677"/>
                </a:lnTo>
                <a:lnTo>
                  <a:pt x="352694" y="199989"/>
                </a:lnTo>
                <a:lnTo>
                  <a:pt x="347703" y="199989"/>
                </a:lnTo>
                <a:lnTo>
                  <a:pt x="342712" y="195003"/>
                </a:lnTo>
                <a:close/>
              </a:path>
              <a:path w="478789" h="266700">
                <a:moveTo>
                  <a:pt x="352694" y="244677"/>
                </a:moveTo>
                <a:lnTo>
                  <a:pt x="349459" y="247908"/>
                </a:lnTo>
                <a:lnTo>
                  <a:pt x="347241" y="250217"/>
                </a:lnTo>
                <a:lnTo>
                  <a:pt x="345577" y="251879"/>
                </a:lnTo>
                <a:lnTo>
                  <a:pt x="344468" y="252894"/>
                </a:lnTo>
                <a:lnTo>
                  <a:pt x="344191" y="253264"/>
                </a:lnTo>
                <a:lnTo>
                  <a:pt x="352694" y="256772"/>
                </a:lnTo>
                <a:lnTo>
                  <a:pt x="352694" y="244677"/>
                </a:lnTo>
                <a:close/>
              </a:path>
              <a:path w="478789" h="266700">
                <a:moveTo>
                  <a:pt x="464317" y="133279"/>
                </a:moveTo>
                <a:lnTo>
                  <a:pt x="462587" y="135080"/>
                </a:lnTo>
                <a:lnTo>
                  <a:pt x="456487" y="141174"/>
                </a:lnTo>
                <a:lnTo>
                  <a:pt x="452698" y="144867"/>
                </a:lnTo>
                <a:lnTo>
                  <a:pt x="439204" y="158440"/>
                </a:lnTo>
                <a:lnTo>
                  <a:pt x="428760" y="168781"/>
                </a:lnTo>
                <a:lnTo>
                  <a:pt x="417576" y="180045"/>
                </a:lnTo>
                <a:lnTo>
                  <a:pt x="402418" y="195095"/>
                </a:lnTo>
                <a:lnTo>
                  <a:pt x="359348" y="238121"/>
                </a:lnTo>
                <a:lnTo>
                  <a:pt x="355559" y="241814"/>
                </a:lnTo>
                <a:lnTo>
                  <a:pt x="352694" y="244677"/>
                </a:lnTo>
                <a:lnTo>
                  <a:pt x="352694" y="256772"/>
                </a:lnTo>
                <a:lnTo>
                  <a:pt x="354820" y="256772"/>
                </a:lnTo>
                <a:lnTo>
                  <a:pt x="362676" y="248924"/>
                </a:lnTo>
                <a:lnTo>
                  <a:pt x="366373" y="245138"/>
                </a:lnTo>
                <a:lnTo>
                  <a:pt x="379867" y="231658"/>
                </a:lnTo>
                <a:lnTo>
                  <a:pt x="390403" y="221317"/>
                </a:lnTo>
                <a:lnTo>
                  <a:pt x="401494" y="210053"/>
                </a:lnTo>
                <a:lnTo>
                  <a:pt x="416652" y="195003"/>
                </a:lnTo>
                <a:lnTo>
                  <a:pt x="435784" y="175798"/>
                </a:lnTo>
                <a:lnTo>
                  <a:pt x="469612" y="142097"/>
                </a:lnTo>
                <a:lnTo>
                  <a:pt x="471922" y="139881"/>
                </a:lnTo>
                <a:lnTo>
                  <a:pt x="473586" y="138219"/>
                </a:lnTo>
                <a:lnTo>
                  <a:pt x="474602" y="137111"/>
                </a:lnTo>
                <a:lnTo>
                  <a:pt x="474880" y="136834"/>
                </a:lnTo>
                <a:lnTo>
                  <a:pt x="467855" y="136834"/>
                </a:lnTo>
                <a:lnTo>
                  <a:pt x="467578" y="136465"/>
                </a:lnTo>
                <a:lnTo>
                  <a:pt x="466469" y="135449"/>
                </a:lnTo>
                <a:lnTo>
                  <a:pt x="464317" y="133279"/>
                </a:lnTo>
                <a:close/>
              </a:path>
              <a:path w="478789" h="266700">
                <a:moveTo>
                  <a:pt x="1940" y="193497"/>
                </a:moveTo>
                <a:lnTo>
                  <a:pt x="0" y="199989"/>
                </a:lnTo>
                <a:lnTo>
                  <a:pt x="342712" y="199989"/>
                </a:lnTo>
                <a:lnTo>
                  <a:pt x="342712" y="196480"/>
                </a:lnTo>
                <a:lnTo>
                  <a:pt x="11460" y="196480"/>
                </a:lnTo>
                <a:lnTo>
                  <a:pt x="9881" y="194356"/>
                </a:lnTo>
                <a:lnTo>
                  <a:pt x="1940" y="194356"/>
                </a:lnTo>
                <a:lnTo>
                  <a:pt x="1940" y="193497"/>
                </a:lnTo>
                <a:close/>
              </a:path>
              <a:path w="478789" h="266700">
                <a:moveTo>
                  <a:pt x="352694" y="195003"/>
                </a:moveTo>
                <a:lnTo>
                  <a:pt x="342712" y="195003"/>
                </a:lnTo>
                <a:lnTo>
                  <a:pt x="347703" y="199989"/>
                </a:lnTo>
                <a:lnTo>
                  <a:pt x="352694" y="199989"/>
                </a:lnTo>
                <a:lnTo>
                  <a:pt x="352694" y="195003"/>
                </a:lnTo>
                <a:close/>
              </a:path>
              <a:path w="478789" h="266700">
                <a:moveTo>
                  <a:pt x="11922" y="190017"/>
                </a:moveTo>
                <a:lnTo>
                  <a:pt x="6654" y="190017"/>
                </a:lnTo>
                <a:lnTo>
                  <a:pt x="11460" y="196480"/>
                </a:lnTo>
                <a:lnTo>
                  <a:pt x="11922" y="195095"/>
                </a:lnTo>
                <a:lnTo>
                  <a:pt x="11922" y="190017"/>
                </a:lnTo>
                <a:close/>
              </a:path>
              <a:path w="478789" h="266700">
                <a:moveTo>
                  <a:pt x="352694" y="190017"/>
                </a:moveTo>
                <a:lnTo>
                  <a:pt x="11922" y="190017"/>
                </a:lnTo>
                <a:lnTo>
                  <a:pt x="11922" y="195095"/>
                </a:lnTo>
                <a:lnTo>
                  <a:pt x="11460" y="196480"/>
                </a:lnTo>
                <a:lnTo>
                  <a:pt x="342712" y="196480"/>
                </a:lnTo>
                <a:lnTo>
                  <a:pt x="342712" y="195003"/>
                </a:lnTo>
                <a:lnTo>
                  <a:pt x="352694" y="195003"/>
                </a:lnTo>
                <a:lnTo>
                  <a:pt x="352694" y="190017"/>
                </a:lnTo>
                <a:close/>
              </a:path>
              <a:path w="478789" h="266700">
                <a:moveTo>
                  <a:pt x="2125" y="192879"/>
                </a:moveTo>
                <a:lnTo>
                  <a:pt x="1940" y="193497"/>
                </a:lnTo>
                <a:lnTo>
                  <a:pt x="1940" y="194356"/>
                </a:lnTo>
                <a:lnTo>
                  <a:pt x="2125" y="192879"/>
                </a:lnTo>
                <a:close/>
              </a:path>
              <a:path w="478789" h="266700">
                <a:moveTo>
                  <a:pt x="8783" y="192879"/>
                </a:moveTo>
                <a:lnTo>
                  <a:pt x="2125" y="192879"/>
                </a:lnTo>
                <a:lnTo>
                  <a:pt x="1940" y="194356"/>
                </a:lnTo>
                <a:lnTo>
                  <a:pt x="9881" y="194356"/>
                </a:lnTo>
                <a:lnTo>
                  <a:pt x="8783" y="192879"/>
                </a:lnTo>
                <a:close/>
              </a:path>
              <a:path w="478789" h="266700">
                <a:moveTo>
                  <a:pt x="342712" y="66478"/>
                </a:moveTo>
                <a:lnTo>
                  <a:pt x="1940" y="66478"/>
                </a:lnTo>
                <a:lnTo>
                  <a:pt x="1940" y="193497"/>
                </a:lnTo>
                <a:lnTo>
                  <a:pt x="2125" y="192879"/>
                </a:lnTo>
                <a:lnTo>
                  <a:pt x="8783" y="192879"/>
                </a:lnTo>
                <a:lnTo>
                  <a:pt x="6654" y="190017"/>
                </a:lnTo>
                <a:lnTo>
                  <a:pt x="11922" y="190017"/>
                </a:lnTo>
                <a:lnTo>
                  <a:pt x="11922" y="76450"/>
                </a:lnTo>
                <a:lnTo>
                  <a:pt x="6931" y="76450"/>
                </a:lnTo>
                <a:lnTo>
                  <a:pt x="11922" y="71464"/>
                </a:lnTo>
                <a:lnTo>
                  <a:pt x="352694" y="71464"/>
                </a:lnTo>
                <a:lnTo>
                  <a:pt x="352694" y="70725"/>
                </a:lnTo>
                <a:lnTo>
                  <a:pt x="342712" y="70725"/>
                </a:lnTo>
                <a:lnTo>
                  <a:pt x="342712" y="66478"/>
                </a:lnTo>
                <a:close/>
              </a:path>
              <a:path w="478789" h="266700">
                <a:moveTo>
                  <a:pt x="435876" y="175798"/>
                </a:moveTo>
                <a:close/>
              </a:path>
              <a:path w="478789" h="266700">
                <a:moveTo>
                  <a:pt x="467855" y="129725"/>
                </a:moveTo>
                <a:lnTo>
                  <a:pt x="467578" y="130094"/>
                </a:lnTo>
                <a:lnTo>
                  <a:pt x="466469" y="131110"/>
                </a:lnTo>
                <a:lnTo>
                  <a:pt x="464317" y="133279"/>
                </a:lnTo>
                <a:lnTo>
                  <a:pt x="466469" y="135449"/>
                </a:lnTo>
                <a:lnTo>
                  <a:pt x="467578" y="136465"/>
                </a:lnTo>
                <a:lnTo>
                  <a:pt x="467855" y="136834"/>
                </a:lnTo>
                <a:lnTo>
                  <a:pt x="467855" y="129725"/>
                </a:lnTo>
                <a:close/>
              </a:path>
              <a:path w="478789" h="266700">
                <a:moveTo>
                  <a:pt x="474972" y="129725"/>
                </a:moveTo>
                <a:lnTo>
                  <a:pt x="467855" y="129725"/>
                </a:lnTo>
                <a:lnTo>
                  <a:pt x="467855" y="136834"/>
                </a:lnTo>
                <a:lnTo>
                  <a:pt x="474880" y="136834"/>
                </a:lnTo>
                <a:lnTo>
                  <a:pt x="478484" y="133233"/>
                </a:lnTo>
                <a:lnTo>
                  <a:pt x="474972" y="129725"/>
                </a:lnTo>
                <a:close/>
              </a:path>
              <a:path w="478789" h="266700">
                <a:moveTo>
                  <a:pt x="354820" y="9694"/>
                </a:moveTo>
                <a:lnTo>
                  <a:pt x="352694" y="9694"/>
                </a:lnTo>
                <a:lnTo>
                  <a:pt x="352694" y="21790"/>
                </a:lnTo>
                <a:lnTo>
                  <a:pt x="355559" y="24652"/>
                </a:lnTo>
                <a:lnTo>
                  <a:pt x="359348" y="28345"/>
                </a:lnTo>
                <a:lnTo>
                  <a:pt x="383286" y="52351"/>
                </a:lnTo>
                <a:lnTo>
                  <a:pt x="401032" y="69986"/>
                </a:lnTo>
                <a:lnTo>
                  <a:pt x="462587" y="131479"/>
                </a:lnTo>
                <a:lnTo>
                  <a:pt x="464317" y="133279"/>
                </a:lnTo>
                <a:lnTo>
                  <a:pt x="466469" y="131110"/>
                </a:lnTo>
                <a:lnTo>
                  <a:pt x="467578" y="130094"/>
                </a:lnTo>
                <a:lnTo>
                  <a:pt x="467855" y="129725"/>
                </a:lnTo>
                <a:lnTo>
                  <a:pt x="474972" y="129725"/>
                </a:lnTo>
                <a:lnTo>
                  <a:pt x="463511" y="118276"/>
                </a:lnTo>
                <a:lnTo>
                  <a:pt x="459722" y="114582"/>
                </a:lnTo>
                <a:lnTo>
                  <a:pt x="435784" y="90576"/>
                </a:lnTo>
                <a:lnTo>
                  <a:pt x="424601" y="79497"/>
                </a:lnTo>
                <a:lnTo>
                  <a:pt x="413047" y="67863"/>
                </a:lnTo>
                <a:lnTo>
                  <a:pt x="401494" y="56414"/>
                </a:lnTo>
                <a:lnTo>
                  <a:pt x="390403" y="45242"/>
                </a:lnTo>
                <a:lnTo>
                  <a:pt x="366373" y="21328"/>
                </a:lnTo>
                <a:lnTo>
                  <a:pt x="362676" y="17542"/>
                </a:lnTo>
                <a:lnTo>
                  <a:pt x="354820" y="9694"/>
                </a:lnTo>
                <a:close/>
              </a:path>
              <a:path w="478789" h="266700">
                <a:moveTo>
                  <a:pt x="11922" y="71464"/>
                </a:moveTo>
                <a:lnTo>
                  <a:pt x="6931" y="76450"/>
                </a:lnTo>
                <a:lnTo>
                  <a:pt x="11922" y="76450"/>
                </a:lnTo>
                <a:lnTo>
                  <a:pt x="11922" y="71464"/>
                </a:lnTo>
                <a:close/>
              </a:path>
              <a:path w="478789" h="266700">
                <a:moveTo>
                  <a:pt x="352694" y="71464"/>
                </a:moveTo>
                <a:lnTo>
                  <a:pt x="11922" y="71464"/>
                </a:lnTo>
                <a:lnTo>
                  <a:pt x="11922" y="76450"/>
                </a:lnTo>
                <a:lnTo>
                  <a:pt x="351215" y="76450"/>
                </a:lnTo>
                <a:lnTo>
                  <a:pt x="352694" y="71464"/>
                </a:lnTo>
                <a:close/>
              </a:path>
              <a:path w="478789" h="266700">
                <a:moveTo>
                  <a:pt x="352694" y="66478"/>
                </a:moveTo>
                <a:lnTo>
                  <a:pt x="347426" y="66478"/>
                </a:lnTo>
                <a:lnTo>
                  <a:pt x="342821" y="69905"/>
                </a:lnTo>
                <a:lnTo>
                  <a:pt x="342712" y="70725"/>
                </a:lnTo>
                <a:lnTo>
                  <a:pt x="352694" y="70725"/>
                </a:lnTo>
                <a:lnTo>
                  <a:pt x="352694" y="66478"/>
                </a:lnTo>
                <a:close/>
              </a:path>
              <a:path w="478789" h="266700">
                <a:moveTo>
                  <a:pt x="345115" y="0"/>
                </a:moveTo>
                <a:lnTo>
                  <a:pt x="342712" y="1015"/>
                </a:lnTo>
                <a:lnTo>
                  <a:pt x="342712" y="69986"/>
                </a:lnTo>
                <a:lnTo>
                  <a:pt x="342897" y="69340"/>
                </a:lnTo>
                <a:lnTo>
                  <a:pt x="343580" y="69340"/>
                </a:lnTo>
                <a:lnTo>
                  <a:pt x="347426" y="66478"/>
                </a:lnTo>
                <a:lnTo>
                  <a:pt x="352694" y="66478"/>
                </a:lnTo>
                <a:lnTo>
                  <a:pt x="352694" y="21790"/>
                </a:lnTo>
                <a:lnTo>
                  <a:pt x="349459" y="18558"/>
                </a:lnTo>
                <a:lnTo>
                  <a:pt x="347241" y="16250"/>
                </a:lnTo>
                <a:lnTo>
                  <a:pt x="345577" y="14588"/>
                </a:lnTo>
                <a:lnTo>
                  <a:pt x="344468" y="13572"/>
                </a:lnTo>
                <a:lnTo>
                  <a:pt x="344191" y="13203"/>
                </a:lnTo>
                <a:lnTo>
                  <a:pt x="352694" y="9694"/>
                </a:lnTo>
                <a:lnTo>
                  <a:pt x="354820" y="9694"/>
                </a:lnTo>
                <a:lnTo>
                  <a:pt x="345115" y="0"/>
                </a:lnTo>
                <a:close/>
              </a:path>
              <a:path w="478789" h="266700">
                <a:moveTo>
                  <a:pt x="342897" y="69340"/>
                </a:moveTo>
                <a:lnTo>
                  <a:pt x="342712" y="69986"/>
                </a:lnTo>
                <a:lnTo>
                  <a:pt x="342897" y="69340"/>
                </a:lnTo>
                <a:close/>
              </a:path>
              <a:path w="478789" h="266700">
                <a:moveTo>
                  <a:pt x="343580" y="69340"/>
                </a:moveTo>
                <a:lnTo>
                  <a:pt x="342897" y="69340"/>
                </a:lnTo>
                <a:lnTo>
                  <a:pt x="342821" y="69905"/>
                </a:lnTo>
                <a:lnTo>
                  <a:pt x="343580" y="69340"/>
                </a:lnTo>
                <a:close/>
              </a:path>
              <a:path w="478789" h="266700">
                <a:moveTo>
                  <a:pt x="352694" y="9694"/>
                </a:moveTo>
                <a:lnTo>
                  <a:pt x="344191" y="13203"/>
                </a:lnTo>
                <a:lnTo>
                  <a:pt x="344468" y="13572"/>
                </a:lnTo>
                <a:lnTo>
                  <a:pt x="345577" y="14588"/>
                </a:lnTo>
                <a:lnTo>
                  <a:pt x="347241" y="16250"/>
                </a:lnTo>
                <a:lnTo>
                  <a:pt x="349459" y="18558"/>
                </a:lnTo>
                <a:lnTo>
                  <a:pt x="352694" y="21790"/>
                </a:lnTo>
                <a:lnTo>
                  <a:pt x="352694" y="9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31165" y="3104660"/>
            <a:ext cx="899202" cy="1062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08467" y="3506392"/>
            <a:ext cx="484505" cy="266700"/>
          </a:xfrm>
          <a:custGeom>
            <a:avLst/>
            <a:gdLst/>
            <a:ahLst/>
            <a:cxnLst/>
            <a:rect l="l" t="t" r="r" b="b"/>
            <a:pathLst>
              <a:path w="484504" h="266700">
                <a:moveTo>
                  <a:pt x="348442" y="195003"/>
                </a:moveTo>
                <a:lnTo>
                  <a:pt x="348442" y="265451"/>
                </a:lnTo>
                <a:lnTo>
                  <a:pt x="350845" y="266467"/>
                </a:lnTo>
                <a:lnTo>
                  <a:pt x="360550" y="256772"/>
                </a:lnTo>
                <a:lnTo>
                  <a:pt x="358424" y="256772"/>
                </a:lnTo>
                <a:lnTo>
                  <a:pt x="349921" y="253264"/>
                </a:lnTo>
                <a:lnTo>
                  <a:pt x="350198" y="252894"/>
                </a:lnTo>
                <a:lnTo>
                  <a:pt x="351307" y="251879"/>
                </a:lnTo>
                <a:lnTo>
                  <a:pt x="352971" y="250217"/>
                </a:lnTo>
                <a:lnTo>
                  <a:pt x="355189" y="247908"/>
                </a:lnTo>
                <a:lnTo>
                  <a:pt x="358424" y="244677"/>
                </a:lnTo>
                <a:lnTo>
                  <a:pt x="358424" y="199989"/>
                </a:lnTo>
                <a:lnTo>
                  <a:pt x="353433" y="199989"/>
                </a:lnTo>
                <a:lnTo>
                  <a:pt x="348442" y="195003"/>
                </a:lnTo>
                <a:close/>
              </a:path>
              <a:path w="484504" h="266700">
                <a:moveTo>
                  <a:pt x="358424" y="244677"/>
                </a:moveTo>
                <a:lnTo>
                  <a:pt x="355189" y="247908"/>
                </a:lnTo>
                <a:lnTo>
                  <a:pt x="352971" y="250217"/>
                </a:lnTo>
                <a:lnTo>
                  <a:pt x="351307" y="251879"/>
                </a:lnTo>
                <a:lnTo>
                  <a:pt x="350198" y="252894"/>
                </a:lnTo>
                <a:lnTo>
                  <a:pt x="349921" y="253264"/>
                </a:lnTo>
                <a:lnTo>
                  <a:pt x="358424" y="256772"/>
                </a:lnTo>
                <a:lnTo>
                  <a:pt x="358424" y="244677"/>
                </a:lnTo>
                <a:close/>
              </a:path>
              <a:path w="484504" h="266700">
                <a:moveTo>
                  <a:pt x="470048" y="133279"/>
                </a:moveTo>
                <a:lnTo>
                  <a:pt x="468318" y="135080"/>
                </a:lnTo>
                <a:lnTo>
                  <a:pt x="462218" y="141174"/>
                </a:lnTo>
                <a:lnTo>
                  <a:pt x="458428" y="144867"/>
                </a:lnTo>
                <a:lnTo>
                  <a:pt x="444934" y="158440"/>
                </a:lnTo>
                <a:lnTo>
                  <a:pt x="434490" y="168781"/>
                </a:lnTo>
                <a:lnTo>
                  <a:pt x="423307" y="180045"/>
                </a:lnTo>
                <a:lnTo>
                  <a:pt x="408149" y="195095"/>
                </a:lnTo>
                <a:lnTo>
                  <a:pt x="365079" y="238121"/>
                </a:lnTo>
                <a:lnTo>
                  <a:pt x="361289" y="241814"/>
                </a:lnTo>
                <a:lnTo>
                  <a:pt x="358424" y="244677"/>
                </a:lnTo>
                <a:lnTo>
                  <a:pt x="358424" y="256772"/>
                </a:lnTo>
                <a:lnTo>
                  <a:pt x="360550" y="256772"/>
                </a:lnTo>
                <a:lnTo>
                  <a:pt x="368406" y="248924"/>
                </a:lnTo>
                <a:lnTo>
                  <a:pt x="372103" y="245138"/>
                </a:lnTo>
                <a:lnTo>
                  <a:pt x="385597" y="231658"/>
                </a:lnTo>
                <a:lnTo>
                  <a:pt x="396134" y="221317"/>
                </a:lnTo>
                <a:lnTo>
                  <a:pt x="407225" y="210053"/>
                </a:lnTo>
                <a:lnTo>
                  <a:pt x="422382" y="195003"/>
                </a:lnTo>
                <a:lnTo>
                  <a:pt x="441514" y="175798"/>
                </a:lnTo>
                <a:lnTo>
                  <a:pt x="475342" y="142097"/>
                </a:lnTo>
                <a:lnTo>
                  <a:pt x="477653" y="139881"/>
                </a:lnTo>
                <a:lnTo>
                  <a:pt x="479316" y="138219"/>
                </a:lnTo>
                <a:lnTo>
                  <a:pt x="480333" y="137111"/>
                </a:lnTo>
                <a:lnTo>
                  <a:pt x="480610" y="136834"/>
                </a:lnTo>
                <a:lnTo>
                  <a:pt x="473586" y="136834"/>
                </a:lnTo>
                <a:lnTo>
                  <a:pt x="473309" y="136465"/>
                </a:lnTo>
                <a:lnTo>
                  <a:pt x="472199" y="135449"/>
                </a:lnTo>
                <a:lnTo>
                  <a:pt x="470048" y="133279"/>
                </a:lnTo>
                <a:close/>
              </a:path>
              <a:path w="484504" h="266700">
                <a:moveTo>
                  <a:pt x="1940" y="193497"/>
                </a:moveTo>
                <a:lnTo>
                  <a:pt x="0" y="199989"/>
                </a:lnTo>
                <a:lnTo>
                  <a:pt x="348442" y="199989"/>
                </a:lnTo>
                <a:lnTo>
                  <a:pt x="348442" y="196480"/>
                </a:lnTo>
                <a:lnTo>
                  <a:pt x="11460" y="196480"/>
                </a:lnTo>
                <a:lnTo>
                  <a:pt x="9881" y="194356"/>
                </a:lnTo>
                <a:lnTo>
                  <a:pt x="1940" y="194356"/>
                </a:lnTo>
                <a:lnTo>
                  <a:pt x="1940" y="193497"/>
                </a:lnTo>
                <a:close/>
              </a:path>
              <a:path w="484504" h="266700">
                <a:moveTo>
                  <a:pt x="358424" y="195003"/>
                </a:moveTo>
                <a:lnTo>
                  <a:pt x="348442" y="195003"/>
                </a:lnTo>
                <a:lnTo>
                  <a:pt x="353433" y="199989"/>
                </a:lnTo>
                <a:lnTo>
                  <a:pt x="358424" y="199989"/>
                </a:lnTo>
                <a:lnTo>
                  <a:pt x="358424" y="195003"/>
                </a:lnTo>
                <a:close/>
              </a:path>
              <a:path w="484504" h="266700">
                <a:moveTo>
                  <a:pt x="11830" y="190017"/>
                </a:moveTo>
                <a:lnTo>
                  <a:pt x="6654" y="190017"/>
                </a:lnTo>
                <a:lnTo>
                  <a:pt x="11460" y="196480"/>
                </a:lnTo>
                <a:lnTo>
                  <a:pt x="11830" y="195095"/>
                </a:lnTo>
                <a:lnTo>
                  <a:pt x="11830" y="190017"/>
                </a:lnTo>
                <a:close/>
              </a:path>
              <a:path w="484504" h="266700">
                <a:moveTo>
                  <a:pt x="358424" y="190017"/>
                </a:moveTo>
                <a:lnTo>
                  <a:pt x="11830" y="190017"/>
                </a:lnTo>
                <a:lnTo>
                  <a:pt x="11830" y="195095"/>
                </a:lnTo>
                <a:lnTo>
                  <a:pt x="11460" y="196480"/>
                </a:lnTo>
                <a:lnTo>
                  <a:pt x="348442" y="196480"/>
                </a:lnTo>
                <a:lnTo>
                  <a:pt x="348442" y="195003"/>
                </a:lnTo>
                <a:lnTo>
                  <a:pt x="358424" y="195003"/>
                </a:lnTo>
                <a:lnTo>
                  <a:pt x="358424" y="190017"/>
                </a:lnTo>
                <a:close/>
              </a:path>
              <a:path w="484504" h="266700">
                <a:moveTo>
                  <a:pt x="2125" y="192879"/>
                </a:moveTo>
                <a:lnTo>
                  <a:pt x="1940" y="193497"/>
                </a:lnTo>
                <a:lnTo>
                  <a:pt x="1940" y="194356"/>
                </a:lnTo>
                <a:lnTo>
                  <a:pt x="2125" y="192879"/>
                </a:lnTo>
                <a:close/>
              </a:path>
              <a:path w="484504" h="266700">
                <a:moveTo>
                  <a:pt x="8783" y="192879"/>
                </a:moveTo>
                <a:lnTo>
                  <a:pt x="2125" y="192879"/>
                </a:lnTo>
                <a:lnTo>
                  <a:pt x="1940" y="194356"/>
                </a:lnTo>
                <a:lnTo>
                  <a:pt x="9881" y="194356"/>
                </a:lnTo>
                <a:lnTo>
                  <a:pt x="8783" y="192879"/>
                </a:lnTo>
                <a:close/>
              </a:path>
              <a:path w="484504" h="266700">
                <a:moveTo>
                  <a:pt x="348442" y="66478"/>
                </a:moveTo>
                <a:lnTo>
                  <a:pt x="1940" y="66478"/>
                </a:lnTo>
                <a:lnTo>
                  <a:pt x="1940" y="193497"/>
                </a:lnTo>
                <a:lnTo>
                  <a:pt x="2125" y="192879"/>
                </a:lnTo>
                <a:lnTo>
                  <a:pt x="8783" y="192879"/>
                </a:lnTo>
                <a:lnTo>
                  <a:pt x="6654" y="190017"/>
                </a:lnTo>
                <a:lnTo>
                  <a:pt x="11830" y="190017"/>
                </a:lnTo>
                <a:lnTo>
                  <a:pt x="11830" y="76450"/>
                </a:lnTo>
                <a:lnTo>
                  <a:pt x="6839" y="76450"/>
                </a:lnTo>
                <a:lnTo>
                  <a:pt x="11830" y="71464"/>
                </a:lnTo>
                <a:lnTo>
                  <a:pt x="358371" y="71464"/>
                </a:lnTo>
                <a:lnTo>
                  <a:pt x="358424" y="70725"/>
                </a:lnTo>
                <a:lnTo>
                  <a:pt x="348442" y="70725"/>
                </a:lnTo>
                <a:lnTo>
                  <a:pt x="348350" y="70448"/>
                </a:lnTo>
                <a:lnTo>
                  <a:pt x="348442" y="66478"/>
                </a:lnTo>
                <a:close/>
              </a:path>
              <a:path w="484504" h="266700">
                <a:moveTo>
                  <a:pt x="441607" y="175798"/>
                </a:moveTo>
                <a:close/>
              </a:path>
              <a:path w="484504" h="266700">
                <a:moveTo>
                  <a:pt x="473586" y="129725"/>
                </a:moveTo>
                <a:lnTo>
                  <a:pt x="473309" y="130094"/>
                </a:lnTo>
                <a:lnTo>
                  <a:pt x="472199" y="131110"/>
                </a:lnTo>
                <a:lnTo>
                  <a:pt x="470048" y="133279"/>
                </a:lnTo>
                <a:lnTo>
                  <a:pt x="472199" y="135449"/>
                </a:lnTo>
                <a:lnTo>
                  <a:pt x="473309" y="136465"/>
                </a:lnTo>
                <a:lnTo>
                  <a:pt x="473586" y="136834"/>
                </a:lnTo>
                <a:lnTo>
                  <a:pt x="473586" y="129725"/>
                </a:lnTo>
                <a:close/>
              </a:path>
              <a:path w="484504" h="266700">
                <a:moveTo>
                  <a:pt x="480703" y="129725"/>
                </a:moveTo>
                <a:lnTo>
                  <a:pt x="473586" y="129725"/>
                </a:lnTo>
                <a:lnTo>
                  <a:pt x="473586" y="136834"/>
                </a:lnTo>
                <a:lnTo>
                  <a:pt x="480610" y="136834"/>
                </a:lnTo>
                <a:lnTo>
                  <a:pt x="484215" y="133233"/>
                </a:lnTo>
                <a:lnTo>
                  <a:pt x="480703" y="129725"/>
                </a:lnTo>
                <a:close/>
              </a:path>
              <a:path w="484504" h="266700">
                <a:moveTo>
                  <a:pt x="360550" y="9694"/>
                </a:moveTo>
                <a:lnTo>
                  <a:pt x="358424" y="9694"/>
                </a:lnTo>
                <a:lnTo>
                  <a:pt x="358424" y="21790"/>
                </a:lnTo>
                <a:lnTo>
                  <a:pt x="361289" y="24652"/>
                </a:lnTo>
                <a:lnTo>
                  <a:pt x="365079" y="28345"/>
                </a:lnTo>
                <a:lnTo>
                  <a:pt x="389017" y="52351"/>
                </a:lnTo>
                <a:lnTo>
                  <a:pt x="407225" y="70448"/>
                </a:lnTo>
                <a:lnTo>
                  <a:pt x="468318" y="131479"/>
                </a:lnTo>
                <a:lnTo>
                  <a:pt x="470048" y="133279"/>
                </a:lnTo>
                <a:lnTo>
                  <a:pt x="472199" y="131110"/>
                </a:lnTo>
                <a:lnTo>
                  <a:pt x="473309" y="130094"/>
                </a:lnTo>
                <a:lnTo>
                  <a:pt x="473586" y="129725"/>
                </a:lnTo>
                <a:lnTo>
                  <a:pt x="480703" y="129725"/>
                </a:lnTo>
                <a:lnTo>
                  <a:pt x="469242" y="118276"/>
                </a:lnTo>
                <a:lnTo>
                  <a:pt x="465452" y="114582"/>
                </a:lnTo>
                <a:lnTo>
                  <a:pt x="441514" y="90576"/>
                </a:lnTo>
                <a:lnTo>
                  <a:pt x="430331" y="79497"/>
                </a:lnTo>
                <a:lnTo>
                  <a:pt x="418778" y="67863"/>
                </a:lnTo>
                <a:lnTo>
                  <a:pt x="407225" y="56414"/>
                </a:lnTo>
                <a:lnTo>
                  <a:pt x="396134" y="45242"/>
                </a:lnTo>
                <a:lnTo>
                  <a:pt x="372103" y="21328"/>
                </a:lnTo>
                <a:lnTo>
                  <a:pt x="368406" y="17542"/>
                </a:lnTo>
                <a:lnTo>
                  <a:pt x="360550" y="9694"/>
                </a:lnTo>
                <a:close/>
              </a:path>
              <a:path w="484504" h="266700">
                <a:moveTo>
                  <a:pt x="11830" y="71464"/>
                </a:moveTo>
                <a:lnTo>
                  <a:pt x="6839" y="76450"/>
                </a:lnTo>
                <a:lnTo>
                  <a:pt x="11830" y="76450"/>
                </a:lnTo>
                <a:lnTo>
                  <a:pt x="11830" y="71464"/>
                </a:lnTo>
                <a:close/>
              </a:path>
              <a:path w="484504" h="266700">
                <a:moveTo>
                  <a:pt x="358371" y="71464"/>
                </a:moveTo>
                <a:lnTo>
                  <a:pt x="11830" y="71464"/>
                </a:lnTo>
                <a:lnTo>
                  <a:pt x="11830" y="76450"/>
                </a:lnTo>
                <a:lnTo>
                  <a:pt x="357407" y="76450"/>
                </a:lnTo>
                <a:lnTo>
                  <a:pt x="358371" y="71464"/>
                </a:lnTo>
                <a:close/>
              </a:path>
              <a:path w="484504" h="266700">
                <a:moveTo>
                  <a:pt x="358424" y="66478"/>
                </a:moveTo>
                <a:lnTo>
                  <a:pt x="353248" y="66478"/>
                </a:lnTo>
                <a:lnTo>
                  <a:pt x="348481" y="70342"/>
                </a:lnTo>
                <a:lnTo>
                  <a:pt x="348442" y="70725"/>
                </a:lnTo>
                <a:lnTo>
                  <a:pt x="358424" y="70725"/>
                </a:lnTo>
                <a:lnTo>
                  <a:pt x="358424" y="66478"/>
                </a:lnTo>
                <a:close/>
              </a:path>
              <a:path w="484504" h="266700">
                <a:moveTo>
                  <a:pt x="348442" y="70373"/>
                </a:moveTo>
                <a:close/>
              </a:path>
              <a:path w="484504" h="266700">
                <a:moveTo>
                  <a:pt x="349147" y="69802"/>
                </a:moveTo>
                <a:lnTo>
                  <a:pt x="348535" y="69802"/>
                </a:lnTo>
                <a:lnTo>
                  <a:pt x="348481" y="70342"/>
                </a:lnTo>
                <a:lnTo>
                  <a:pt x="349147" y="69802"/>
                </a:lnTo>
                <a:close/>
              </a:path>
              <a:path w="484504" h="266700">
                <a:moveTo>
                  <a:pt x="350845" y="0"/>
                </a:moveTo>
                <a:lnTo>
                  <a:pt x="348442" y="1015"/>
                </a:lnTo>
                <a:lnTo>
                  <a:pt x="348442" y="70125"/>
                </a:lnTo>
                <a:lnTo>
                  <a:pt x="348535" y="69802"/>
                </a:lnTo>
                <a:lnTo>
                  <a:pt x="349147" y="69802"/>
                </a:lnTo>
                <a:lnTo>
                  <a:pt x="353248" y="66478"/>
                </a:lnTo>
                <a:lnTo>
                  <a:pt x="358424" y="66478"/>
                </a:lnTo>
                <a:lnTo>
                  <a:pt x="358424" y="21790"/>
                </a:lnTo>
                <a:lnTo>
                  <a:pt x="355189" y="18558"/>
                </a:lnTo>
                <a:lnTo>
                  <a:pt x="352971" y="16250"/>
                </a:lnTo>
                <a:lnTo>
                  <a:pt x="351307" y="14588"/>
                </a:lnTo>
                <a:lnTo>
                  <a:pt x="350198" y="13572"/>
                </a:lnTo>
                <a:lnTo>
                  <a:pt x="349921" y="13203"/>
                </a:lnTo>
                <a:lnTo>
                  <a:pt x="358424" y="9694"/>
                </a:lnTo>
                <a:lnTo>
                  <a:pt x="360550" y="9694"/>
                </a:lnTo>
                <a:lnTo>
                  <a:pt x="350845" y="0"/>
                </a:lnTo>
                <a:close/>
              </a:path>
              <a:path w="484504" h="266700">
                <a:moveTo>
                  <a:pt x="358424" y="9694"/>
                </a:moveTo>
                <a:lnTo>
                  <a:pt x="349921" y="13203"/>
                </a:lnTo>
                <a:lnTo>
                  <a:pt x="350198" y="13572"/>
                </a:lnTo>
                <a:lnTo>
                  <a:pt x="351307" y="14588"/>
                </a:lnTo>
                <a:lnTo>
                  <a:pt x="352971" y="16250"/>
                </a:lnTo>
                <a:lnTo>
                  <a:pt x="355189" y="18558"/>
                </a:lnTo>
                <a:lnTo>
                  <a:pt x="358424" y="21790"/>
                </a:lnTo>
                <a:lnTo>
                  <a:pt x="358424" y="9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3512093" y="2944280"/>
            <a:ext cx="3337560" cy="1217930"/>
            <a:chOff x="3512093" y="2944280"/>
            <a:chExt cx="3337560" cy="1217930"/>
          </a:xfrm>
        </p:grpSpPr>
        <p:sp>
          <p:nvSpPr>
            <p:cNvPr id="16" name="object 16"/>
            <p:cNvSpPr/>
            <p:nvPr/>
          </p:nvSpPr>
          <p:spPr>
            <a:xfrm>
              <a:off x="3790942" y="2944280"/>
              <a:ext cx="74660" cy="325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597200" y="3811361"/>
              <a:ext cx="473401" cy="3343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512093" y="3366233"/>
              <a:ext cx="565162" cy="7861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798040" y="3266147"/>
              <a:ext cx="61370" cy="1745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98040" y="3266147"/>
              <a:ext cx="61594" cy="175260"/>
            </a:xfrm>
            <a:custGeom>
              <a:avLst/>
              <a:gdLst/>
              <a:ahLst/>
              <a:cxnLst/>
              <a:rect l="l" t="t" r="r" b="b"/>
              <a:pathLst>
                <a:path w="61595" h="175260">
                  <a:moveTo>
                    <a:pt x="0" y="0"/>
                  </a:moveTo>
                  <a:lnTo>
                    <a:pt x="6245" y="520"/>
                  </a:lnTo>
                  <a:lnTo>
                    <a:pt x="13644" y="1396"/>
                  </a:lnTo>
                  <a:lnTo>
                    <a:pt x="22030" y="2220"/>
                  </a:lnTo>
                  <a:lnTo>
                    <a:pt x="31239" y="2585"/>
                  </a:lnTo>
                  <a:lnTo>
                    <a:pt x="39989" y="2391"/>
                  </a:lnTo>
                  <a:lnTo>
                    <a:pt x="48072" y="1869"/>
                  </a:lnTo>
                  <a:lnTo>
                    <a:pt x="55271" y="1105"/>
                  </a:lnTo>
                  <a:lnTo>
                    <a:pt x="61370" y="184"/>
                  </a:lnTo>
                  <a:lnTo>
                    <a:pt x="61370" y="99682"/>
                  </a:lnTo>
                  <a:lnTo>
                    <a:pt x="61370" y="150776"/>
                  </a:lnTo>
                  <a:lnTo>
                    <a:pt x="61370" y="169600"/>
                  </a:lnTo>
                  <a:lnTo>
                    <a:pt x="61370" y="172289"/>
                  </a:lnTo>
                  <a:lnTo>
                    <a:pt x="55271" y="173210"/>
                  </a:lnTo>
                  <a:lnTo>
                    <a:pt x="48072" y="173974"/>
                  </a:lnTo>
                  <a:lnTo>
                    <a:pt x="39989" y="174497"/>
                  </a:lnTo>
                  <a:lnTo>
                    <a:pt x="31239" y="174690"/>
                  </a:lnTo>
                  <a:lnTo>
                    <a:pt x="22030" y="174325"/>
                  </a:lnTo>
                  <a:lnTo>
                    <a:pt x="13644" y="173501"/>
                  </a:lnTo>
                  <a:lnTo>
                    <a:pt x="6245" y="172625"/>
                  </a:lnTo>
                  <a:lnTo>
                    <a:pt x="0" y="172105"/>
                  </a:lnTo>
                  <a:lnTo>
                    <a:pt x="0" y="72606"/>
                  </a:lnTo>
                  <a:lnTo>
                    <a:pt x="0" y="21513"/>
                  </a:lnTo>
                  <a:lnTo>
                    <a:pt x="0" y="268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97763" y="3332902"/>
              <a:ext cx="6985" cy="48260"/>
            </a:xfrm>
            <a:custGeom>
              <a:avLst/>
              <a:gdLst/>
              <a:ahLst/>
              <a:cxnLst/>
              <a:rect l="l" t="t" r="r" b="b"/>
              <a:pathLst>
                <a:path w="6985" h="48260">
                  <a:moveTo>
                    <a:pt x="0" y="0"/>
                  </a:moveTo>
                  <a:lnTo>
                    <a:pt x="6377" y="0"/>
                  </a:lnTo>
                </a:path>
                <a:path w="6985" h="48260">
                  <a:moveTo>
                    <a:pt x="0" y="47642"/>
                  </a:moveTo>
                  <a:lnTo>
                    <a:pt x="6377" y="476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11257" y="3442129"/>
              <a:ext cx="33655" cy="50165"/>
            </a:xfrm>
            <a:custGeom>
              <a:avLst/>
              <a:gdLst/>
              <a:ahLst/>
              <a:cxnLst/>
              <a:rect l="l" t="t" r="r" b="b"/>
              <a:pathLst>
                <a:path w="33654" h="50164">
                  <a:moveTo>
                    <a:pt x="9981" y="0"/>
                  </a:moveTo>
                  <a:lnTo>
                    <a:pt x="0" y="0"/>
                  </a:lnTo>
                  <a:lnTo>
                    <a:pt x="0" y="44688"/>
                  </a:lnTo>
                  <a:lnTo>
                    <a:pt x="16544" y="50043"/>
                  </a:lnTo>
                  <a:lnTo>
                    <a:pt x="21350" y="49858"/>
                  </a:lnTo>
                  <a:lnTo>
                    <a:pt x="25601" y="49489"/>
                  </a:lnTo>
                  <a:lnTo>
                    <a:pt x="28929" y="48750"/>
                  </a:lnTo>
                  <a:lnTo>
                    <a:pt x="31516" y="47458"/>
                  </a:lnTo>
                  <a:lnTo>
                    <a:pt x="33180" y="44688"/>
                  </a:lnTo>
                  <a:lnTo>
                    <a:pt x="33180" y="43303"/>
                  </a:lnTo>
                  <a:lnTo>
                    <a:pt x="9981" y="43303"/>
                  </a:lnTo>
                  <a:lnTo>
                    <a:pt x="9320" y="40990"/>
                  </a:lnTo>
                  <a:lnTo>
                    <a:pt x="7476" y="39315"/>
                  </a:lnTo>
                  <a:lnTo>
                    <a:pt x="6931" y="39148"/>
                  </a:lnTo>
                  <a:lnTo>
                    <a:pt x="9981" y="39148"/>
                  </a:lnTo>
                  <a:lnTo>
                    <a:pt x="9981" y="0"/>
                  </a:lnTo>
                  <a:close/>
                </a:path>
                <a:path w="33654" h="50164">
                  <a:moveTo>
                    <a:pt x="9981" y="40717"/>
                  </a:moveTo>
                  <a:lnTo>
                    <a:pt x="9242" y="40717"/>
                  </a:lnTo>
                  <a:lnTo>
                    <a:pt x="9427" y="41087"/>
                  </a:lnTo>
                  <a:lnTo>
                    <a:pt x="9981" y="43303"/>
                  </a:lnTo>
                  <a:lnTo>
                    <a:pt x="9981" y="40717"/>
                  </a:lnTo>
                  <a:close/>
                </a:path>
                <a:path w="33654" h="50164">
                  <a:moveTo>
                    <a:pt x="9981" y="39723"/>
                  </a:moveTo>
                  <a:lnTo>
                    <a:pt x="9981" y="43303"/>
                  </a:lnTo>
                  <a:lnTo>
                    <a:pt x="23198" y="43303"/>
                  </a:lnTo>
                  <a:lnTo>
                    <a:pt x="23198" y="40071"/>
                  </a:lnTo>
                  <a:lnTo>
                    <a:pt x="16359" y="40071"/>
                  </a:lnTo>
                  <a:lnTo>
                    <a:pt x="16544" y="40064"/>
                  </a:lnTo>
                  <a:lnTo>
                    <a:pt x="14464" y="39979"/>
                  </a:lnTo>
                  <a:lnTo>
                    <a:pt x="12477" y="39979"/>
                  </a:lnTo>
                  <a:lnTo>
                    <a:pt x="9981" y="39723"/>
                  </a:lnTo>
                  <a:close/>
                </a:path>
                <a:path w="33654" h="50164">
                  <a:moveTo>
                    <a:pt x="24055" y="39635"/>
                  </a:moveTo>
                  <a:lnTo>
                    <a:pt x="23198" y="39720"/>
                  </a:lnTo>
                  <a:lnTo>
                    <a:pt x="23198" y="43303"/>
                  </a:lnTo>
                  <a:lnTo>
                    <a:pt x="23832" y="41087"/>
                  </a:lnTo>
                  <a:lnTo>
                    <a:pt x="23660" y="41087"/>
                  </a:lnTo>
                  <a:lnTo>
                    <a:pt x="23938" y="40717"/>
                  </a:lnTo>
                  <a:lnTo>
                    <a:pt x="24085" y="40717"/>
                  </a:lnTo>
                  <a:lnTo>
                    <a:pt x="25255" y="39702"/>
                  </a:lnTo>
                  <a:lnTo>
                    <a:pt x="23753" y="39702"/>
                  </a:lnTo>
                  <a:lnTo>
                    <a:pt x="24055" y="39635"/>
                  </a:lnTo>
                  <a:close/>
                </a:path>
                <a:path w="33654" h="50164">
                  <a:moveTo>
                    <a:pt x="33180" y="39148"/>
                  </a:moveTo>
                  <a:lnTo>
                    <a:pt x="26248" y="39148"/>
                  </a:lnTo>
                  <a:lnTo>
                    <a:pt x="25698" y="39317"/>
                  </a:lnTo>
                  <a:lnTo>
                    <a:pt x="23889" y="40888"/>
                  </a:lnTo>
                  <a:lnTo>
                    <a:pt x="23198" y="43303"/>
                  </a:lnTo>
                  <a:lnTo>
                    <a:pt x="33180" y="43303"/>
                  </a:lnTo>
                  <a:lnTo>
                    <a:pt x="33180" y="39148"/>
                  </a:lnTo>
                  <a:close/>
                </a:path>
                <a:path w="33654" h="50164">
                  <a:moveTo>
                    <a:pt x="9320" y="40990"/>
                  </a:moveTo>
                  <a:close/>
                </a:path>
                <a:path w="33654" h="50164">
                  <a:moveTo>
                    <a:pt x="9242" y="40717"/>
                  </a:moveTo>
                  <a:lnTo>
                    <a:pt x="9320" y="40990"/>
                  </a:lnTo>
                  <a:lnTo>
                    <a:pt x="9242" y="40717"/>
                  </a:lnTo>
                  <a:close/>
                </a:path>
                <a:path w="33654" h="50164">
                  <a:moveTo>
                    <a:pt x="23938" y="40717"/>
                  </a:moveTo>
                  <a:lnTo>
                    <a:pt x="23660" y="41087"/>
                  </a:lnTo>
                  <a:lnTo>
                    <a:pt x="23889" y="40888"/>
                  </a:lnTo>
                  <a:lnTo>
                    <a:pt x="23938" y="40717"/>
                  </a:lnTo>
                  <a:close/>
                </a:path>
                <a:path w="33654" h="50164">
                  <a:moveTo>
                    <a:pt x="23889" y="40888"/>
                  </a:moveTo>
                  <a:lnTo>
                    <a:pt x="23660" y="41087"/>
                  </a:lnTo>
                  <a:lnTo>
                    <a:pt x="23832" y="41087"/>
                  </a:lnTo>
                  <a:lnTo>
                    <a:pt x="23889" y="40888"/>
                  </a:lnTo>
                  <a:close/>
                </a:path>
                <a:path w="33654" h="50164">
                  <a:moveTo>
                    <a:pt x="7476" y="39315"/>
                  </a:moveTo>
                  <a:lnTo>
                    <a:pt x="9320" y="40990"/>
                  </a:lnTo>
                  <a:lnTo>
                    <a:pt x="9242" y="40717"/>
                  </a:lnTo>
                  <a:lnTo>
                    <a:pt x="9981" y="40717"/>
                  </a:lnTo>
                  <a:lnTo>
                    <a:pt x="9954" y="39720"/>
                  </a:lnTo>
                  <a:lnTo>
                    <a:pt x="9773" y="39702"/>
                  </a:lnTo>
                  <a:lnTo>
                    <a:pt x="9427" y="39702"/>
                  </a:lnTo>
                  <a:lnTo>
                    <a:pt x="8872" y="39610"/>
                  </a:lnTo>
                  <a:lnTo>
                    <a:pt x="9011" y="39610"/>
                  </a:lnTo>
                  <a:lnTo>
                    <a:pt x="8595" y="39517"/>
                  </a:lnTo>
                  <a:lnTo>
                    <a:pt x="8133" y="39517"/>
                  </a:lnTo>
                  <a:lnTo>
                    <a:pt x="7476" y="39315"/>
                  </a:lnTo>
                  <a:close/>
                </a:path>
                <a:path w="33654" h="50164">
                  <a:moveTo>
                    <a:pt x="24085" y="40717"/>
                  </a:moveTo>
                  <a:lnTo>
                    <a:pt x="23938" y="40717"/>
                  </a:lnTo>
                  <a:lnTo>
                    <a:pt x="23889" y="40888"/>
                  </a:lnTo>
                  <a:lnTo>
                    <a:pt x="24085" y="40717"/>
                  </a:lnTo>
                  <a:close/>
                </a:path>
                <a:path w="33654" h="50164">
                  <a:moveTo>
                    <a:pt x="16544" y="40064"/>
                  </a:moveTo>
                  <a:lnTo>
                    <a:pt x="16359" y="40071"/>
                  </a:lnTo>
                  <a:lnTo>
                    <a:pt x="16728" y="40071"/>
                  </a:lnTo>
                  <a:lnTo>
                    <a:pt x="16544" y="40064"/>
                  </a:lnTo>
                  <a:close/>
                </a:path>
                <a:path w="33654" h="50164">
                  <a:moveTo>
                    <a:pt x="20888" y="39887"/>
                  </a:moveTo>
                  <a:lnTo>
                    <a:pt x="16544" y="40064"/>
                  </a:lnTo>
                  <a:lnTo>
                    <a:pt x="16728" y="40071"/>
                  </a:lnTo>
                  <a:lnTo>
                    <a:pt x="23198" y="40071"/>
                  </a:lnTo>
                  <a:lnTo>
                    <a:pt x="20610" y="39979"/>
                  </a:lnTo>
                  <a:lnTo>
                    <a:pt x="20888" y="39887"/>
                  </a:lnTo>
                  <a:close/>
                </a:path>
                <a:path w="33654" h="50164">
                  <a:moveTo>
                    <a:pt x="12200" y="39887"/>
                  </a:moveTo>
                  <a:lnTo>
                    <a:pt x="12477" y="39979"/>
                  </a:lnTo>
                  <a:lnTo>
                    <a:pt x="14464" y="39979"/>
                  </a:lnTo>
                  <a:lnTo>
                    <a:pt x="12200" y="39887"/>
                  </a:lnTo>
                  <a:close/>
                </a:path>
                <a:path w="33654" h="50164">
                  <a:moveTo>
                    <a:pt x="23198" y="39720"/>
                  </a:moveTo>
                  <a:lnTo>
                    <a:pt x="20610" y="39979"/>
                  </a:lnTo>
                  <a:lnTo>
                    <a:pt x="23198" y="39979"/>
                  </a:lnTo>
                  <a:lnTo>
                    <a:pt x="23198" y="39720"/>
                  </a:lnTo>
                  <a:close/>
                </a:path>
                <a:path w="33654" h="50164">
                  <a:moveTo>
                    <a:pt x="9981" y="39240"/>
                  </a:moveTo>
                  <a:lnTo>
                    <a:pt x="7394" y="39240"/>
                  </a:lnTo>
                  <a:lnTo>
                    <a:pt x="9130" y="39636"/>
                  </a:lnTo>
                  <a:lnTo>
                    <a:pt x="9981" y="39723"/>
                  </a:lnTo>
                  <a:lnTo>
                    <a:pt x="9981" y="39240"/>
                  </a:lnTo>
                  <a:close/>
                </a:path>
                <a:path w="33654" h="50164">
                  <a:moveTo>
                    <a:pt x="33180" y="276"/>
                  </a:moveTo>
                  <a:lnTo>
                    <a:pt x="23198" y="276"/>
                  </a:lnTo>
                  <a:lnTo>
                    <a:pt x="23198" y="39720"/>
                  </a:lnTo>
                  <a:lnTo>
                    <a:pt x="24169" y="39610"/>
                  </a:lnTo>
                  <a:lnTo>
                    <a:pt x="26248" y="39148"/>
                  </a:lnTo>
                  <a:lnTo>
                    <a:pt x="33180" y="39148"/>
                  </a:lnTo>
                  <a:lnTo>
                    <a:pt x="33180" y="276"/>
                  </a:lnTo>
                  <a:close/>
                </a:path>
                <a:path w="33654" h="50164">
                  <a:moveTo>
                    <a:pt x="8872" y="39610"/>
                  </a:moveTo>
                  <a:lnTo>
                    <a:pt x="9427" y="39702"/>
                  </a:lnTo>
                  <a:lnTo>
                    <a:pt x="9118" y="39635"/>
                  </a:lnTo>
                  <a:lnTo>
                    <a:pt x="8872" y="39610"/>
                  </a:lnTo>
                  <a:close/>
                </a:path>
                <a:path w="33654" h="50164">
                  <a:moveTo>
                    <a:pt x="9130" y="39636"/>
                  </a:moveTo>
                  <a:lnTo>
                    <a:pt x="9427" y="39702"/>
                  </a:lnTo>
                  <a:lnTo>
                    <a:pt x="9773" y="39702"/>
                  </a:lnTo>
                  <a:lnTo>
                    <a:pt x="9130" y="39636"/>
                  </a:lnTo>
                  <a:close/>
                </a:path>
                <a:path w="33654" h="50164">
                  <a:moveTo>
                    <a:pt x="24307" y="39610"/>
                  </a:moveTo>
                  <a:lnTo>
                    <a:pt x="24050" y="39636"/>
                  </a:lnTo>
                  <a:lnTo>
                    <a:pt x="23753" y="39702"/>
                  </a:lnTo>
                  <a:lnTo>
                    <a:pt x="24307" y="39610"/>
                  </a:lnTo>
                  <a:close/>
                </a:path>
                <a:path w="33654" h="50164">
                  <a:moveTo>
                    <a:pt x="25361" y="39610"/>
                  </a:moveTo>
                  <a:lnTo>
                    <a:pt x="24307" y="39610"/>
                  </a:lnTo>
                  <a:lnTo>
                    <a:pt x="23753" y="39702"/>
                  </a:lnTo>
                  <a:lnTo>
                    <a:pt x="25255" y="39702"/>
                  </a:lnTo>
                  <a:close/>
                </a:path>
                <a:path w="33654" h="50164">
                  <a:moveTo>
                    <a:pt x="9011" y="39610"/>
                  </a:moveTo>
                  <a:lnTo>
                    <a:pt x="8872" y="39610"/>
                  </a:lnTo>
                  <a:lnTo>
                    <a:pt x="9130" y="39636"/>
                  </a:lnTo>
                  <a:close/>
                </a:path>
                <a:path w="33654" h="50164">
                  <a:moveTo>
                    <a:pt x="25719" y="39265"/>
                  </a:moveTo>
                  <a:lnTo>
                    <a:pt x="24055" y="39635"/>
                  </a:lnTo>
                  <a:lnTo>
                    <a:pt x="24307" y="39610"/>
                  </a:lnTo>
                  <a:lnTo>
                    <a:pt x="25361" y="39610"/>
                  </a:lnTo>
                  <a:lnTo>
                    <a:pt x="25047" y="39517"/>
                  </a:lnTo>
                  <a:lnTo>
                    <a:pt x="25719" y="39265"/>
                  </a:lnTo>
                  <a:close/>
                </a:path>
                <a:path w="33654" h="50164">
                  <a:moveTo>
                    <a:pt x="7408" y="39254"/>
                  </a:moveTo>
                  <a:lnTo>
                    <a:pt x="8133" y="39517"/>
                  </a:lnTo>
                  <a:lnTo>
                    <a:pt x="7408" y="39254"/>
                  </a:lnTo>
                  <a:close/>
                </a:path>
                <a:path w="33654" h="50164">
                  <a:moveTo>
                    <a:pt x="7461" y="39265"/>
                  </a:moveTo>
                  <a:lnTo>
                    <a:pt x="8133" y="39517"/>
                  </a:lnTo>
                  <a:lnTo>
                    <a:pt x="8595" y="39517"/>
                  </a:lnTo>
                  <a:lnTo>
                    <a:pt x="7461" y="39265"/>
                  </a:lnTo>
                  <a:close/>
                </a:path>
                <a:path w="33654" h="50164">
                  <a:moveTo>
                    <a:pt x="25770" y="39254"/>
                  </a:moveTo>
                  <a:lnTo>
                    <a:pt x="25047" y="39517"/>
                  </a:lnTo>
                  <a:lnTo>
                    <a:pt x="25698" y="39317"/>
                  </a:lnTo>
                  <a:close/>
                </a:path>
                <a:path w="33654" h="50164">
                  <a:moveTo>
                    <a:pt x="25698" y="39317"/>
                  </a:moveTo>
                  <a:lnTo>
                    <a:pt x="25047" y="39517"/>
                  </a:lnTo>
                  <a:lnTo>
                    <a:pt x="25467" y="39517"/>
                  </a:lnTo>
                  <a:lnTo>
                    <a:pt x="25698" y="39317"/>
                  </a:lnTo>
                  <a:close/>
                </a:path>
                <a:path w="33654" h="50164">
                  <a:moveTo>
                    <a:pt x="26248" y="39148"/>
                  </a:moveTo>
                  <a:lnTo>
                    <a:pt x="25771" y="39254"/>
                  </a:lnTo>
                  <a:lnTo>
                    <a:pt x="26248" y="39148"/>
                  </a:lnTo>
                  <a:close/>
                </a:path>
                <a:path w="33654" h="50164">
                  <a:moveTo>
                    <a:pt x="6931" y="39148"/>
                  </a:moveTo>
                  <a:lnTo>
                    <a:pt x="7476" y="39315"/>
                  </a:lnTo>
                  <a:lnTo>
                    <a:pt x="6931" y="39148"/>
                  </a:lnTo>
                  <a:close/>
                </a:path>
                <a:path w="33654" h="50164">
                  <a:moveTo>
                    <a:pt x="9981" y="39148"/>
                  </a:moveTo>
                  <a:lnTo>
                    <a:pt x="6931" y="39148"/>
                  </a:lnTo>
                  <a:lnTo>
                    <a:pt x="7408" y="39254"/>
                  </a:lnTo>
                  <a:lnTo>
                    <a:pt x="9981" y="39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797763" y="3346474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 h="0">
                  <a:moveTo>
                    <a:pt x="0" y="0"/>
                  </a:moveTo>
                  <a:lnTo>
                    <a:pt x="6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783662" y="3164213"/>
              <a:ext cx="90805" cy="27940"/>
            </a:xfrm>
            <a:custGeom>
              <a:avLst/>
              <a:gdLst/>
              <a:ahLst/>
              <a:cxnLst/>
              <a:rect l="l" t="t" r="r" b="b"/>
              <a:pathLst>
                <a:path w="90804" h="27939">
                  <a:moveTo>
                    <a:pt x="5135" y="369"/>
                  </a:moveTo>
                  <a:lnTo>
                    <a:pt x="0" y="12570"/>
                  </a:lnTo>
                  <a:lnTo>
                    <a:pt x="421" y="15603"/>
                  </a:lnTo>
                  <a:lnTo>
                    <a:pt x="39147" y="27329"/>
                  </a:lnTo>
                  <a:lnTo>
                    <a:pt x="50423" y="27329"/>
                  </a:lnTo>
                  <a:lnTo>
                    <a:pt x="88133" y="18743"/>
                  </a:lnTo>
                  <a:lnTo>
                    <a:pt x="88907" y="17358"/>
                  </a:lnTo>
                  <a:lnTo>
                    <a:pt x="39332" y="17358"/>
                  </a:lnTo>
                  <a:lnTo>
                    <a:pt x="32955" y="17265"/>
                  </a:lnTo>
                  <a:lnTo>
                    <a:pt x="26393" y="16988"/>
                  </a:lnTo>
                  <a:lnTo>
                    <a:pt x="26762" y="16988"/>
                  </a:lnTo>
                  <a:lnTo>
                    <a:pt x="20385" y="16250"/>
                  </a:lnTo>
                  <a:lnTo>
                    <a:pt x="20755" y="16250"/>
                  </a:lnTo>
                  <a:lnTo>
                    <a:pt x="15902" y="15326"/>
                  </a:lnTo>
                  <a:lnTo>
                    <a:pt x="15764" y="15326"/>
                  </a:lnTo>
                  <a:lnTo>
                    <a:pt x="14932" y="15142"/>
                  </a:lnTo>
                  <a:lnTo>
                    <a:pt x="15268" y="15142"/>
                  </a:lnTo>
                  <a:lnTo>
                    <a:pt x="12539" y="14126"/>
                  </a:lnTo>
                  <a:lnTo>
                    <a:pt x="12067" y="14126"/>
                  </a:lnTo>
                  <a:lnTo>
                    <a:pt x="11050" y="13572"/>
                  </a:lnTo>
                  <a:lnTo>
                    <a:pt x="11314" y="13572"/>
                  </a:lnTo>
                  <a:lnTo>
                    <a:pt x="11050" y="13480"/>
                  </a:lnTo>
                  <a:lnTo>
                    <a:pt x="10733" y="13203"/>
                  </a:lnTo>
                  <a:lnTo>
                    <a:pt x="10218" y="13203"/>
                  </a:lnTo>
                  <a:lnTo>
                    <a:pt x="9967" y="12557"/>
                  </a:lnTo>
                  <a:lnTo>
                    <a:pt x="9571" y="11541"/>
                  </a:lnTo>
                  <a:lnTo>
                    <a:pt x="9941" y="11541"/>
                  </a:lnTo>
                  <a:lnTo>
                    <a:pt x="10041" y="11356"/>
                  </a:lnTo>
                  <a:lnTo>
                    <a:pt x="10126" y="10341"/>
                  </a:lnTo>
                  <a:lnTo>
                    <a:pt x="10264" y="10156"/>
                  </a:lnTo>
                  <a:lnTo>
                    <a:pt x="10126" y="10156"/>
                  </a:lnTo>
                  <a:lnTo>
                    <a:pt x="10549" y="9140"/>
                  </a:lnTo>
                  <a:lnTo>
                    <a:pt x="11327" y="8217"/>
                  </a:lnTo>
                  <a:lnTo>
                    <a:pt x="11466" y="8217"/>
                  </a:lnTo>
                  <a:lnTo>
                    <a:pt x="12344" y="7294"/>
                  </a:lnTo>
                  <a:lnTo>
                    <a:pt x="5135" y="369"/>
                  </a:lnTo>
                  <a:close/>
                </a:path>
                <a:path w="90804" h="27939">
                  <a:moveTo>
                    <a:pt x="63270" y="16988"/>
                  </a:moveTo>
                  <a:lnTo>
                    <a:pt x="56523" y="17265"/>
                  </a:lnTo>
                  <a:lnTo>
                    <a:pt x="56708" y="17265"/>
                  </a:lnTo>
                  <a:lnTo>
                    <a:pt x="50331" y="17358"/>
                  </a:lnTo>
                  <a:lnTo>
                    <a:pt x="88907" y="17358"/>
                  </a:lnTo>
                  <a:lnTo>
                    <a:pt x="89062" y="17081"/>
                  </a:lnTo>
                  <a:lnTo>
                    <a:pt x="62993" y="17081"/>
                  </a:lnTo>
                  <a:lnTo>
                    <a:pt x="63270" y="16988"/>
                  </a:lnTo>
                  <a:close/>
                </a:path>
                <a:path w="90804" h="27939">
                  <a:moveTo>
                    <a:pt x="69555" y="16342"/>
                  </a:moveTo>
                  <a:lnTo>
                    <a:pt x="62993" y="17081"/>
                  </a:lnTo>
                  <a:lnTo>
                    <a:pt x="89062" y="17081"/>
                  </a:lnTo>
                  <a:lnTo>
                    <a:pt x="89424" y="16434"/>
                  </a:lnTo>
                  <a:lnTo>
                    <a:pt x="69093" y="16434"/>
                  </a:lnTo>
                  <a:lnTo>
                    <a:pt x="69555" y="16342"/>
                  </a:lnTo>
                  <a:close/>
                </a:path>
                <a:path w="90804" h="27939">
                  <a:moveTo>
                    <a:pt x="89937" y="15234"/>
                  </a:moveTo>
                  <a:lnTo>
                    <a:pt x="75101" y="15234"/>
                  </a:lnTo>
                  <a:lnTo>
                    <a:pt x="74269" y="15419"/>
                  </a:lnTo>
                  <a:lnTo>
                    <a:pt x="69093" y="16434"/>
                  </a:lnTo>
                  <a:lnTo>
                    <a:pt x="89424" y="16434"/>
                  </a:lnTo>
                  <a:lnTo>
                    <a:pt x="89889" y="15603"/>
                  </a:lnTo>
                  <a:lnTo>
                    <a:pt x="89937" y="15234"/>
                  </a:lnTo>
                  <a:close/>
                </a:path>
                <a:path w="90804" h="27939">
                  <a:moveTo>
                    <a:pt x="74386" y="15377"/>
                  </a:moveTo>
                  <a:lnTo>
                    <a:pt x="74176" y="15419"/>
                  </a:lnTo>
                  <a:lnTo>
                    <a:pt x="74386" y="15377"/>
                  </a:lnTo>
                  <a:close/>
                </a:path>
                <a:path w="90804" h="27939">
                  <a:moveTo>
                    <a:pt x="75101" y="15234"/>
                  </a:moveTo>
                  <a:lnTo>
                    <a:pt x="74386" y="15377"/>
                  </a:lnTo>
                  <a:lnTo>
                    <a:pt x="75101" y="15234"/>
                  </a:lnTo>
                  <a:close/>
                </a:path>
                <a:path w="90804" h="27939">
                  <a:moveTo>
                    <a:pt x="78707" y="13829"/>
                  </a:moveTo>
                  <a:lnTo>
                    <a:pt x="74386" y="15377"/>
                  </a:lnTo>
                  <a:lnTo>
                    <a:pt x="75101" y="15234"/>
                  </a:lnTo>
                  <a:lnTo>
                    <a:pt x="89937" y="15234"/>
                  </a:lnTo>
                  <a:lnTo>
                    <a:pt x="90071" y="14218"/>
                  </a:lnTo>
                  <a:lnTo>
                    <a:pt x="78151" y="14218"/>
                  </a:lnTo>
                  <a:lnTo>
                    <a:pt x="78707" y="13829"/>
                  </a:lnTo>
                  <a:close/>
                </a:path>
                <a:path w="90804" h="27939">
                  <a:moveTo>
                    <a:pt x="14932" y="15142"/>
                  </a:moveTo>
                  <a:lnTo>
                    <a:pt x="15764" y="15326"/>
                  </a:lnTo>
                  <a:lnTo>
                    <a:pt x="15619" y="15272"/>
                  </a:lnTo>
                  <a:lnTo>
                    <a:pt x="14932" y="15142"/>
                  </a:lnTo>
                  <a:close/>
                </a:path>
                <a:path w="90804" h="27939">
                  <a:moveTo>
                    <a:pt x="15619" y="15272"/>
                  </a:moveTo>
                  <a:lnTo>
                    <a:pt x="15764" y="15326"/>
                  </a:lnTo>
                  <a:lnTo>
                    <a:pt x="15902" y="15326"/>
                  </a:lnTo>
                  <a:lnTo>
                    <a:pt x="15619" y="15272"/>
                  </a:lnTo>
                  <a:close/>
                </a:path>
                <a:path w="90804" h="27939">
                  <a:moveTo>
                    <a:pt x="15268" y="15142"/>
                  </a:moveTo>
                  <a:lnTo>
                    <a:pt x="14932" y="15142"/>
                  </a:lnTo>
                  <a:lnTo>
                    <a:pt x="15619" y="15272"/>
                  </a:lnTo>
                  <a:lnTo>
                    <a:pt x="15268" y="15142"/>
                  </a:lnTo>
                  <a:close/>
                </a:path>
                <a:path w="90804" h="27939">
                  <a:moveTo>
                    <a:pt x="79167" y="13664"/>
                  </a:moveTo>
                  <a:lnTo>
                    <a:pt x="78707" y="13829"/>
                  </a:lnTo>
                  <a:lnTo>
                    <a:pt x="78151" y="14218"/>
                  </a:lnTo>
                  <a:lnTo>
                    <a:pt x="79167" y="13664"/>
                  </a:lnTo>
                  <a:close/>
                </a:path>
                <a:path w="90804" h="27939">
                  <a:moveTo>
                    <a:pt x="90144" y="13664"/>
                  </a:moveTo>
                  <a:lnTo>
                    <a:pt x="79167" y="13664"/>
                  </a:lnTo>
                  <a:lnTo>
                    <a:pt x="78151" y="14218"/>
                  </a:lnTo>
                  <a:lnTo>
                    <a:pt x="90071" y="14218"/>
                  </a:lnTo>
                  <a:lnTo>
                    <a:pt x="90144" y="13664"/>
                  </a:lnTo>
                  <a:close/>
                </a:path>
                <a:path w="90804" h="27939">
                  <a:moveTo>
                    <a:pt x="11050" y="13572"/>
                  </a:moveTo>
                  <a:lnTo>
                    <a:pt x="12067" y="14126"/>
                  </a:lnTo>
                  <a:lnTo>
                    <a:pt x="11584" y="13771"/>
                  </a:lnTo>
                  <a:lnTo>
                    <a:pt x="11050" y="13572"/>
                  </a:lnTo>
                  <a:close/>
                </a:path>
                <a:path w="90804" h="27939">
                  <a:moveTo>
                    <a:pt x="11584" y="13771"/>
                  </a:moveTo>
                  <a:lnTo>
                    <a:pt x="12067" y="14126"/>
                  </a:lnTo>
                  <a:lnTo>
                    <a:pt x="12539" y="14126"/>
                  </a:lnTo>
                  <a:lnTo>
                    <a:pt x="11584" y="13771"/>
                  </a:lnTo>
                  <a:close/>
                </a:path>
                <a:path w="90804" h="27939">
                  <a:moveTo>
                    <a:pt x="79691" y="13141"/>
                  </a:moveTo>
                  <a:lnTo>
                    <a:pt x="78707" y="13829"/>
                  </a:lnTo>
                  <a:lnTo>
                    <a:pt x="79167" y="13664"/>
                  </a:lnTo>
                  <a:lnTo>
                    <a:pt x="90144" y="13664"/>
                  </a:lnTo>
                  <a:lnTo>
                    <a:pt x="79260" y="13572"/>
                  </a:lnTo>
                  <a:lnTo>
                    <a:pt x="79691" y="13141"/>
                  </a:lnTo>
                  <a:close/>
                </a:path>
                <a:path w="90804" h="27939">
                  <a:moveTo>
                    <a:pt x="11314" y="13572"/>
                  </a:moveTo>
                  <a:lnTo>
                    <a:pt x="11050" y="13572"/>
                  </a:lnTo>
                  <a:lnTo>
                    <a:pt x="11584" y="13771"/>
                  </a:lnTo>
                  <a:lnTo>
                    <a:pt x="11314" y="13572"/>
                  </a:lnTo>
                  <a:close/>
                </a:path>
                <a:path w="90804" h="27939">
                  <a:moveTo>
                    <a:pt x="79882" y="13008"/>
                  </a:moveTo>
                  <a:lnTo>
                    <a:pt x="79537" y="13295"/>
                  </a:lnTo>
                  <a:lnTo>
                    <a:pt x="79260" y="13572"/>
                  </a:lnTo>
                  <a:lnTo>
                    <a:pt x="79788" y="13111"/>
                  </a:lnTo>
                  <a:close/>
                </a:path>
                <a:path w="90804" h="27939">
                  <a:moveTo>
                    <a:pt x="79859" y="13048"/>
                  </a:moveTo>
                  <a:lnTo>
                    <a:pt x="79260" y="13572"/>
                  </a:lnTo>
                  <a:lnTo>
                    <a:pt x="90156" y="13572"/>
                  </a:lnTo>
                  <a:lnTo>
                    <a:pt x="90193" y="13295"/>
                  </a:lnTo>
                  <a:lnTo>
                    <a:pt x="79722" y="13295"/>
                  </a:lnTo>
                  <a:lnTo>
                    <a:pt x="79859" y="13048"/>
                  </a:lnTo>
                  <a:close/>
                </a:path>
                <a:path w="90804" h="27939">
                  <a:moveTo>
                    <a:pt x="10349" y="12862"/>
                  </a:moveTo>
                  <a:lnTo>
                    <a:pt x="11050" y="13480"/>
                  </a:lnTo>
                  <a:lnTo>
                    <a:pt x="10687" y="13111"/>
                  </a:lnTo>
                  <a:lnTo>
                    <a:pt x="10349" y="12862"/>
                  </a:lnTo>
                  <a:close/>
                </a:path>
                <a:path w="90804" h="27939">
                  <a:moveTo>
                    <a:pt x="10745" y="13153"/>
                  </a:moveTo>
                  <a:lnTo>
                    <a:pt x="11050" y="13480"/>
                  </a:lnTo>
                  <a:lnTo>
                    <a:pt x="11189" y="13480"/>
                  </a:lnTo>
                  <a:lnTo>
                    <a:pt x="10745" y="13153"/>
                  </a:lnTo>
                  <a:close/>
                </a:path>
                <a:path w="90804" h="27939">
                  <a:moveTo>
                    <a:pt x="80030" y="12926"/>
                  </a:moveTo>
                  <a:lnTo>
                    <a:pt x="79825" y="13111"/>
                  </a:lnTo>
                  <a:lnTo>
                    <a:pt x="79722" y="13295"/>
                  </a:lnTo>
                  <a:lnTo>
                    <a:pt x="80030" y="12926"/>
                  </a:lnTo>
                  <a:close/>
                </a:path>
                <a:path w="90804" h="27939">
                  <a:moveTo>
                    <a:pt x="80168" y="12760"/>
                  </a:moveTo>
                  <a:lnTo>
                    <a:pt x="79722" y="13295"/>
                  </a:lnTo>
                  <a:lnTo>
                    <a:pt x="80092" y="13295"/>
                  </a:lnTo>
                  <a:lnTo>
                    <a:pt x="80168" y="12760"/>
                  </a:lnTo>
                  <a:close/>
                </a:path>
                <a:path w="90804" h="27939">
                  <a:moveTo>
                    <a:pt x="80327" y="12570"/>
                  </a:moveTo>
                  <a:lnTo>
                    <a:pt x="80168" y="12760"/>
                  </a:lnTo>
                  <a:lnTo>
                    <a:pt x="80092" y="13295"/>
                  </a:lnTo>
                  <a:lnTo>
                    <a:pt x="80327" y="12570"/>
                  </a:lnTo>
                  <a:close/>
                </a:path>
                <a:path w="90804" h="27939">
                  <a:moveTo>
                    <a:pt x="90339" y="12187"/>
                  </a:moveTo>
                  <a:lnTo>
                    <a:pt x="80646" y="12187"/>
                  </a:lnTo>
                  <a:lnTo>
                    <a:pt x="80494" y="12370"/>
                  </a:lnTo>
                  <a:lnTo>
                    <a:pt x="80369" y="12834"/>
                  </a:lnTo>
                  <a:lnTo>
                    <a:pt x="80092" y="13295"/>
                  </a:lnTo>
                  <a:lnTo>
                    <a:pt x="90193" y="13295"/>
                  </a:lnTo>
                  <a:lnTo>
                    <a:pt x="90339" y="12187"/>
                  </a:lnTo>
                  <a:close/>
                </a:path>
                <a:path w="90804" h="27939">
                  <a:moveTo>
                    <a:pt x="9957" y="12370"/>
                  </a:moveTo>
                  <a:lnTo>
                    <a:pt x="9967" y="12557"/>
                  </a:lnTo>
                  <a:lnTo>
                    <a:pt x="10218" y="13203"/>
                  </a:lnTo>
                  <a:lnTo>
                    <a:pt x="10092" y="12557"/>
                  </a:lnTo>
                  <a:lnTo>
                    <a:pt x="9957" y="12370"/>
                  </a:lnTo>
                  <a:close/>
                </a:path>
                <a:path w="90804" h="27939">
                  <a:moveTo>
                    <a:pt x="10129" y="12607"/>
                  </a:moveTo>
                  <a:lnTo>
                    <a:pt x="10218" y="13203"/>
                  </a:lnTo>
                  <a:lnTo>
                    <a:pt x="10733" y="13203"/>
                  </a:lnTo>
                  <a:lnTo>
                    <a:pt x="10496" y="13111"/>
                  </a:lnTo>
                  <a:lnTo>
                    <a:pt x="10129" y="12607"/>
                  </a:lnTo>
                  <a:close/>
                </a:path>
                <a:path w="90804" h="27939">
                  <a:moveTo>
                    <a:pt x="10138" y="12504"/>
                  </a:moveTo>
                  <a:lnTo>
                    <a:pt x="10332" y="12834"/>
                  </a:lnTo>
                  <a:lnTo>
                    <a:pt x="10745" y="13153"/>
                  </a:lnTo>
                  <a:lnTo>
                    <a:pt x="10138" y="12504"/>
                  </a:lnTo>
                  <a:close/>
                </a:path>
                <a:path w="90804" h="27939">
                  <a:moveTo>
                    <a:pt x="79953" y="12880"/>
                  </a:moveTo>
                  <a:lnTo>
                    <a:pt x="79691" y="13141"/>
                  </a:lnTo>
                  <a:lnTo>
                    <a:pt x="79824" y="13048"/>
                  </a:lnTo>
                  <a:lnTo>
                    <a:pt x="79953" y="12880"/>
                  </a:lnTo>
                  <a:close/>
                </a:path>
                <a:path w="90804" h="27939">
                  <a:moveTo>
                    <a:pt x="10311" y="12834"/>
                  </a:moveTo>
                  <a:lnTo>
                    <a:pt x="10496" y="13111"/>
                  </a:lnTo>
                  <a:lnTo>
                    <a:pt x="10311" y="12834"/>
                  </a:lnTo>
                  <a:close/>
                </a:path>
                <a:path w="90804" h="27939">
                  <a:moveTo>
                    <a:pt x="10356" y="12873"/>
                  </a:moveTo>
                  <a:lnTo>
                    <a:pt x="10496" y="13111"/>
                  </a:lnTo>
                  <a:lnTo>
                    <a:pt x="10628" y="13111"/>
                  </a:lnTo>
                  <a:lnTo>
                    <a:pt x="10356" y="12873"/>
                  </a:lnTo>
                  <a:close/>
                </a:path>
                <a:path w="90804" h="27939">
                  <a:moveTo>
                    <a:pt x="79999" y="12926"/>
                  </a:moveTo>
                  <a:lnTo>
                    <a:pt x="79859" y="13048"/>
                  </a:lnTo>
                  <a:lnTo>
                    <a:pt x="79999" y="12926"/>
                  </a:lnTo>
                  <a:close/>
                </a:path>
                <a:path w="90804" h="27939">
                  <a:moveTo>
                    <a:pt x="79999" y="12926"/>
                  </a:moveTo>
                  <a:close/>
                </a:path>
                <a:path w="90804" h="27939">
                  <a:moveTo>
                    <a:pt x="80184" y="12649"/>
                  </a:moveTo>
                  <a:lnTo>
                    <a:pt x="79927" y="12926"/>
                  </a:lnTo>
                  <a:lnTo>
                    <a:pt x="80107" y="12834"/>
                  </a:lnTo>
                  <a:lnTo>
                    <a:pt x="80184" y="12649"/>
                  </a:lnTo>
                  <a:close/>
                </a:path>
                <a:path w="90804" h="27939">
                  <a:moveTo>
                    <a:pt x="80220" y="12400"/>
                  </a:moveTo>
                  <a:lnTo>
                    <a:pt x="79953" y="12880"/>
                  </a:lnTo>
                  <a:lnTo>
                    <a:pt x="80197" y="12557"/>
                  </a:lnTo>
                  <a:lnTo>
                    <a:pt x="80220" y="12400"/>
                  </a:lnTo>
                  <a:close/>
                </a:path>
                <a:path w="90804" h="27939">
                  <a:moveTo>
                    <a:pt x="10332" y="12834"/>
                  </a:moveTo>
                  <a:close/>
                </a:path>
                <a:path w="90804" h="27939">
                  <a:moveTo>
                    <a:pt x="10109" y="12472"/>
                  </a:moveTo>
                  <a:lnTo>
                    <a:pt x="10241" y="12760"/>
                  </a:lnTo>
                  <a:lnTo>
                    <a:pt x="10109" y="12472"/>
                  </a:lnTo>
                  <a:close/>
                </a:path>
                <a:path w="90804" h="27939">
                  <a:moveTo>
                    <a:pt x="80329" y="12584"/>
                  </a:moveTo>
                  <a:lnTo>
                    <a:pt x="80246" y="12834"/>
                  </a:lnTo>
                  <a:lnTo>
                    <a:pt x="80329" y="12584"/>
                  </a:lnTo>
                  <a:close/>
                </a:path>
                <a:path w="90804" h="27939">
                  <a:moveTo>
                    <a:pt x="80318" y="12515"/>
                  </a:moveTo>
                  <a:lnTo>
                    <a:pt x="80168" y="12760"/>
                  </a:lnTo>
                  <a:lnTo>
                    <a:pt x="80318" y="12515"/>
                  </a:lnTo>
                  <a:close/>
                </a:path>
                <a:path w="90804" h="27939">
                  <a:moveTo>
                    <a:pt x="80282" y="12289"/>
                  </a:moveTo>
                  <a:lnTo>
                    <a:pt x="80184" y="12649"/>
                  </a:lnTo>
                  <a:lnTo>
                    <a:pt x="80282" y="12289"/>
                  </a:lnTo>
                  <a:close/>
                </a:path>
                <a:path w="90804" h="27939">
                  <a:moveTo>
                    <a:pt x="9961" y="12314"/>
                  </a:moveTo>
                  <a:lnTo>
                    <a:pt x="10012" y="12447"/>
                  </a:lnTo>
                  <a:lnTo>
                    <a:pt x="10129" y="12607"/>
                  </a:lnTo>
                  <a:lnTo>
                    <a:pt x="10013" y="12370"/>
                  </a:lnTo>
                  <a:close/>
                </a:path>
                <a:path w="90804" h="27939">
                  <a:moveTo>
                    <a:pt x="9946" y="12502"/>
                  </a:moveTo>
                  <a:close/>
                </a:path>
                <a:path w="90804" h="27939">
                  <a:moveTo>
                    <a:pt x="80646" y="12187"/>
                  </a:moveTo>
                  <a:lnTo>
                    <a:pt x="80484" y="12349"/>
                  </a:lnTo>
                  <a:lnTo>
                    <a:pt x="80369" y="12520"/>
                  </a:lnTo>
                  <a:lnTo>
                    <a:pt x="80646" y="12187"/>
                  </a:lnTo>
                  <a:close/>
                </a:path>
                <a:path w="90804" h="27939">
                  <a:moveTo>
                    <a:pt x="9969" y="12217"/>
                  </a:moveTo>
                  <a:lnTo>
                    <a:pt x="9993" y="12349"/>
                  </a:lnTo>
                  <a:lnTo>
                    <a:pt x="9969" y="12217"/>
                  </a:lnTo>
                  <a:close/>
                </a:path>
                <a:path w="90804" h="27939">
                  <a:moveTo>
                    <a:pt x="80646" y="11633"/>
                  </a:moveTo>
                  <a:lnTo>
                    <a:pt x="80492" y="11910"/>
                  </a:lnTo>
                  <a:lnTo>
                    <a:pt x="80369" y="12464"/>
                  </a:lnTo>
                  <a:lnTo>
                    <a:pt x="80646" y="11633"/>
                  </a:lnTo>
                  <a:close/>
                </a:path>
                <a:path w="90804" h="27939">
                  <a:moveTo>
                    <a:pt x="90282" y="11633"/>
                  </a:moveTo>
                  <a:lnTo>
                    <a:pt x="80646" y="11633"/>
                  </a:lnTo>
                  <a:lnTo>
                    <a:pt x="80369" y="12464"/>
                  </a:lnTo>
                  <a:lnTo>
                    <a:pt x="80646" y="12187"/>
                  </a:lnTo>
                  <a:lnTo>
                    <a:pt x="90339" y="12187"/>
                  </a:lnTo>
                  <a:lnTo>
                    <a:pt x="90282" y="11633"/>
                  </a:lnTo>
                  <a:close/>
                </a:path>
                <a:path w="90804" h="27939">
                  <a:moveTo>
                    <a:pt x="10005" y="11785"/>
                  </a:moveTo>
                  <a:lnTo>
                    <a:pt x="10006" y="12280"/>
                  </a:lnTo>
                  <a:lnTo>
                    <a:pt x="10105" y="12447"/>
                  </a:lnTo>
                  <a:lnTo>
                    <a:pt x="10005" y="11785"/>
                  </a:lnTo>
                  <a:close/>
                </a:path>
                <a:path w="90804" h="27939">
                  <a:moveTo>
                    <a:pt x="9571" y="11541"/>
                  </a:moveTo>
                  <a:lnTo>
                    <a:pt x="9825" y="12169"/>
                  </a:lnTo>
                  <a:lnTo>
                    <a:pt x="9571" y="11541"/>
                  </a:lnTo>
                  <a:close/>
                </a:path>
                <a:path w="90804" h="27939">
                  <a:moveTo>
                    <a:pt x="9941" y="11541"/>
                  </a:moveTo>
                  <a:lnTo>
                    <a:pt x="9571" y="11541"/>
                  </a:lnTo>
                  <a:lnTo>
                    <a:pt x="9941" y="12169"/>
                  </a:lnTo>
                  <a:lnTo>
                    <a:pt x="9941" y="11541"/>
                  </a:lnTo>
                  <a:close/>
                </a:path>
                <a:path w="90804" h="27939">
                  <a:moveTo>
                    <a:pt x="9787" y="12095"/>
                  </a:moveTo>
                  <a:close/>
                </a:path>
                <a:path w="90804" h="27939">
                  <a:moveTo>
                    <a:pt x="80101" y="11160"/>
                  </a:moveTo>
                  <a:lnTo>
                    <a:pt x="80257" y="12137"/>
                  </a:lnTo>
                  <a:lnTo>
                    <a:pt x="80151" y="11264"/>
                  </a:lnTo>
                  <a:close/>
                </a:path>
                <a:path w="90804" h="27939">
                  <a:moveTo>
                    <a:pt x="80492" y="11910"/>
                  </a:moveTo>
                  <a:lnTo>
                    <a:pt x="80369" y="12132"/>
                  </a:lnTo>
                  <a:lnTo>
                    <a:pt x="80492" y="11910"/>
                  </a:lnTo>
                  <a:close/>
                </a:path>
                <a:path w="90804" h="27939">
                  <a:moveTo>
                    <a:pt x="80369" y="11718"/>
                  </a:moveTo>
                  <a:lnTo>
                    <a:pt x="80369" y="11910"/>
                  </a:lnTo>
                  <a:lnTo>
                    <a:pt x="80369" y="11718"/>
                  </a:lnTo>
                  <a:close/>
                </a:path>
                <a:path w="90804" h="27939">
                  <a:moveTo>
                    <a:pt x="90240" y="11356"/>
                  </a:moveTo>
                  <a:lnTo>
                    <a:pt x="80369" y="11356"/>
                  </a:lnTo>
                  <a:lnTo>
                    <a:pt x="80461" y="11910"/>
                  </a:lnTo>
                  <a:lnTo>
                    <a:pt x="80646" y="11633"/>
                  </a:lnTo>
                  <a:lnTo>
                    <a:pt x="90282" y="11633"/>
                  </a:lnTo>
                  <a:lnTo>
                    <a:pt x="90240" y="11356"/>
                  </a:lnTo>
                  <a:close/>
                </a:path>
                <a:path w="90804" h="27939">
                  <a:moveTo>
                    <a:pt x="10041" y="11356"/>
                  </a:moveTo>
                  <a:lnTo>
                    <a:pt x="10005" y="11785"/>
                  </a:lnTo>
                  <a:lnTo>
                    <a:pt x="10041" y="11356"/>
                  </a:lnTo>
                  <a:close/>
                </a:path>
                <a:path w="90804" h="27939">
                  <a:moveTo>
                    <a:pt x="79999" y="10525"/>
                  </a:moveTo>
                  <a:lnTo>
                    <a:pt x="80101" y="11160"/>
                  </a:lnTo>
                  <a:lnTo>
                    <a:pt x="80329" y="11635"/>
                  </a:lnTo>
                  <a:lnTo>
                    <a:pt x="80211" y="11160"/>
                  </a:lnTo>
                  <a:lnTo>
                    <a:pt x="79999" y="10525"/>
                  </a:lnTo>
                  <a:close/>
                </a:path>
                <a:path w="90804" h="27939">
                  <a:moveTo>
                    <a:pt x="89977" y="9602"/>
                  </a:moveTo>
                  <a:lnTo>
                    <a:pt x="79352" y="9602"/>
                  </a:lnTo>
                  <a:lnTo>
                    <a:pt x="79907" y="10525"/>
                  </a:lnTo>
                  <a:lnTo>
                    <a:pt x="80341" y="11550"/>
                  </a:lnTo>
                  <a:lnTo>
                    <a:pt x="80369" y="11356"/>
                  </a:lnTo>
                  <a:lnTo>
                    <a:pt x="90240" y="11356"/>
                  </a:lnTo>
                  <a:lnTo>
                    <a:pt x="89977" y="9602"/>
                  </a:lnTo>
                  <a:close/>
                </a:path>
                <a:path w="90804" h="27939">
                  <a:moveTo>
                    <a:pt x="10126" y="10341"/>
                  </a:moveTo>
                  <a:lnTo>
                    <a:pt x="9941" y="11264"/>
                  </a:lnTo>
                  <a:lnTo>
                    <a:pt x="10092" y="10747"/>
                  </a:lnTo>
                  <a:lnTo>
                    <a:pt x="10126" y="10341"/>
                  </a:lnTo>
                  <a:close/>
                </a:path>
                <a:path w="90804" h="27939">
                  <a:moveTo>
                    <a:pt x="10092" y="10747"/>
                  </a:moveTo>
                  <a:lnTo>
                    <a:pt x="9941" y="11264"/>
                  </a:lnTo>
                  <a:lnTo>
                    <a:pt x="10092" y="10747"/>
                  </a:lnTo>
                  <a:close/>
                </a:path>
                <a:path w="90804" h="27939">
                  <a:moveTo>
                    <a:pt x="79999" y="10525"/>
                  </a:moveTo>
                  <a:lnTo>
                    <a:pt x="79796" y="10525"/>
                  </a:lnTo>
                  <a:lnTo>
                    <a:pt x="80101" y="11160"/>
                  </a:lnTo>
                  <a:lnTo>
                    <a:pt x="79999" y="10525"/>
                  </a:lnTo>
                  <a:close/>
                </a:path>
                <a:path w="90804" h="27939">
                  <a:moveTo>
                    <a:pt x="10211" y="10341"/>
                  </a:moveTo>
                  <a:lnTo>
                    <a:pt x="10092" y="10747"/>
                  </a:lnTo>
                  <a:lnTo>
                    <a:pt x="10211" y="10341"/>
                  </a:lnTo>
                  <a:close/>
                </a:path>
                <a:path w="90804" h="27939">
                  <a:moveTo>
                    <a:pt x="79590" y="10098"/>
                  </a:moveTo>
                  <a:lnTo>
                    <a:pt x="79796" y="10525"/>
                  </a:lnTo>
                  <a:lnTo>
                    <a:pt x="79590" y="10098"/>
                  </a:lnTo>
                  <a:close/>
                </a:path>
                <a:path w="90804" h="27939">
                  <a:moveTo>
                    <a:pt x="79352" y="9602"/>
                  </a:moveTo>
                  <a:lnTo>
                    <a:pt x="79634" y="10156"/>
                  </a:lnTo>
                  <a:lnTo>
                    <a:pt x="79907" y="10525"/>
                  </a:lnTo>
                  <a:lnTo>
                    <a:pt x="79352" y="9602"/>
                  </a:lnTo>
                  <a:close/>
                </a:path>
                <a:path w="90804" h="27939">
                  <a:moveTo>
                    <a:pt x="10588" y="9048"/>
                  </a:moveTo>
                  <a:lnTo>
                    <a:pt x="10126" y="10156"/>
                  </a:lnTo>
                  <a:lnTo>
                    <a:pt x="10388" y="9733"/>
                  </a:lnTo>
                  <a:lnTo>
                    <a:pt x="10588" y="9048"/>
                  </a:lnTo>
                  <a:close/>
                </a:path>
                <a:path w="90804" h="27939">
                  <a:moveTo>
                    <a:pt x="10388" y="9733"/>
                  </a:moveTo>
                  <a:lnTo>
                    <a:pt x="10126" y="10156"/>
                  </a:lnTo>
                  <a:lnTo>
                    <a:pt x="10264" y="10156"/>
                  </a:lnTo>
                  <a:lnTo>
                    <a:pt x="10388" y="9733"/>
                  </a:lnTo>
                  <a:close/>
                </a:path>
                <a:path w="90804" h="27939">
                  <a:moveTo>
                    <a:pt x="89796" y="8402"/>
                  </a:moveTo>
                  <a:lnTo>
                    <a:pt x="78336" y="8402"/>
                  </a:lnTo>
                  <a:lnTo>
                    <a:pt x="78983" y="9140"/>
                  </a:lnTo>
                  <a:lnTo>
                    <a:pt x="79590" y="10098"/>
                  </a:lnTo>
                  <a:lnTo>
                    <a:pt x="79352" y="9602"/>
                  </a:lnTo>
                  <a:lnTo>
                    <a:pt x="89977" y="9602"/>
                  </a:lnTo>
                  <a:lnTo>
                    <a:pt x="89796" y="8402"/>
                  </a:lnTo>
                  <a:close/>
                </a:path>
                <a:path w="90804" h="27939">
                  <a:moveTo>
                    <a:pt x="11068" y="8635"/>
                  </a:moveTo>
                  <a:lnTo>
                    <a:pt x="10588" y="9140"/>
                  </a:lnTo>
                  <a:lnTo>
                    <a:pt x="10388" y="9733"/>
                  </a:lnTo>
                  <a:lnTo>
                    <a:pt x="11068" y="8635"/>
                  </a:lnTo>
                  <a:close/>
                </a:path>
                <a:path w="90804" h="27939">
                  <a:moveTo>
                    <a:pt x="10662" y="9048"/>
                  </a:moveTo>
                  <a:close/>
                </a:path>
                <a:path w="90804" h="27939">
                  <a:moveTo>
                    <a:pt x="11327" y="8217"/>
                  </a:moveTo>
                  <a:lnTo>
                    <a:pt x="10588" y="9140"/>
                  </a:lnTo>
                  <a:lnTo>
                    <a:pt x="11068" y="8635"/>
                  </a:lnTo>
                  <a:lnTo>
                    <a:pt x="11327" y="8217"/>
                  </a:lnTo>
                  <a:close/>
                </a:path>
                <a:path w="90804" h="27939">
                  <a:moveTo>
                    <a:pt x="78643" y="8817"/>
                  </a:moveTo>
                  <a:lnTo>
                    <a:pt x="78882" y="9140"/>
                  </a:lnTo>
                  <a:lnTo>
                    <a:pt x="78643" y="8817"/>
                  </a:lnTo>
                  <a:close/>
                </a:path>
                <a:path w="90804" h="27939">
                  <a:moveTo>
                    <a:pt x="78336" y="8402"/>
                  </a:moveTo>
                  <a:lnTo>
                    <a:pt x="78643" y="8817"/>
                  </a:lnTo>
                  <a:lnTo>
                    <a:pt x="78983" y="9140"/>
                  </a:lnTo>
                  <a:lnTo>
                    <a:pt x="78336" y="8402"/>
                  </a:lnTo>
                  <a:close/>
                </a:path>
                <a:path w="90804" h="27939">
                  <a:moveTo>
                    <a:pt x="83881" y="0"/>
                  </a:moveTo>
                  <a:lnTo>
                    <a:pt x="77042" y="7294"/>
                  </a:lnTo>
                  <a:lnTo>
                    <a:pt x="78643" y="8817"/>
                  </a:lnTo>
                  <a:lnTo>
                    <a:pt x="78336" y="8402"/>
                  </a:lnTo>
                  <a:lnTo>
                    <a:pt x="89796" y="8402"/>
                  </a:lnTo>
                  <a:lnTo>
                    <a:pt x="88225" y="4985"/>
                  </a:lnTo>
                  <a:lnTo>
                    <a:pt x="86192" y="2123"/>
                  </a:lnTo>
                  <a:lnTo>
                    <a:pt x="83881" y="0"/>
                  </a:lnTo>
                  <a:close/>
                </a:path>
                <a:path w="90804" h="27939">
                  <a:moveTo>
                    <a:pt x="11466" y="8217"/>
                  </a:moveTo>
                  <a:lnTo>
                    <a:pt x="11327" y="8217"/>
                  </a:lnTo>
                  <a:lnTo>
                    <a:pt x="11068" y="8635"/>
                  </a:lnTo>
                  <a:lnTo>
                    <a:pt x="11466" y="82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797763" y="3339734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 h="0">
                  <a:moveTo>
                    <a:pt x="0" y="0"/>
                  </a:moveTo>
                  <a:lnTo>
                    <a:pt x="13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92207" y="3179089"/>
              <a:ext cx="71755" cy="301625"/>
            </a:xfrm>
            <a:custGeom>
              <a:avLst/>
              <a:gdLst/>
              <a:ahLst/>
              <a:cxnLst/>
              <a:rect l="l" t="t" r="r" b="b"/>
              <a:pathLst>
                <a:path w="71754" h="301625">
                  <a:moveTo>
                    <a:pt x="27178" y="290931"/>
                  </a:moveTo>
                  <a:lnTo>
                    <a:pt x="26454" y="290576"/>
                  </a:lnTo>
                  <a:lnTo>
                    <a:pt x="25971" y="290474"/>
                  </a:lnTo>
                  <a:lnTo>
                    <a:pt x="26606" y="290715"/>
                  </a:lnTo>
                  <a:lnTo>
                    <a:pt x="27178" y="290931"/>
                  </a:lnTo>
                  <a:close/>
                </a:path>
                <a:path w="71754" h="301625">
                  <a:moveTo>
                    <a:pt x="51485" y="297205"/>
                  </a:moveTo>
                  <a:lnTo>
                    <a:pt x="43446" y="292404"/>
                  </a:lnTo>
                  <a:lnTo>
                    <a:pt x="43002" y="292150"/>
                  </a:lnTo>
                  <a:lnTo>
                    <a:pt x="43764" y="291490"/>
                  </a:lnTo>
                  <a:lnTo>
                    <a:pt x="45288" y="290474"/>
                  </a:lnTo>
                  <a:lnTo>
                    <a:pt x="44818" y="290576"/>
                  </a:lnTo>
                  <a:lnTo>
                    <a:pt x="44094" y="290931"/>
                  </a:lnTo>
                  <a:lnTo>
                    <a:pt x="44792" y="290576"/>
                  </a:lnTo>
                  <a:lnTo>
                    <a:pt x="43256" y="290931"/>
                  </a:lnTo>
                  <a:lnTo>
                    <a:pt x="42799" y="291020"/>
                  </a:lnTo>
                  <a:lnTo>
                    <a:pt x="43154" y="290944"/>
                  </a:lnTo>
                  <a:lnTo>
                    <a:pt x="39560" y="291388"/>
                  </a:lnTo>
                  <a:lnTo>
                    <a:pt x="39928" y="291299"/>
                  </a:lnTo>
                  <a:lnTo>
                    <a:pt x="35585" y="291477"/>
                  </a:lnTo>
                  <a:lnTo>
                    <a:pt x="33502" y="291388"/>
                  </a:lnTo>
                  <a:lnTo>
                    <a:pt x="31242" y="291299"/>
                  </a:lnTo>
                  <a:lnTo>
                    <a:pt x="31610" y="291388"/>
                  </a:lnTo>
                  <a:lnTo>
                    <a:pt x="28727" y="291020"/>
                  </a:lnTo>
                  <a:lnTo>
                    <a:pt x="28117" y="290944"/>
                  </a:lnTo>
                  <a:lnTo>
                    <a:pt x="28473" y="291020"/>
                  </a:lnTo>
                  <a:lnTo>
                    <a:pt x="28067" y="290944"/>
                  </a:lnTo>
                  <a:lnTo>
                    <a:pt x="26479" y="290576"/>
                  </a:lnTo>
                  <a:lnTo>
                    <a:pt x="27178" y="290931"/>
                  </a:lnTo>
                  <a:lnTo>
                    <a:pt x="26606" y="290715"/>
                  </a:lnTo>
                  <a:lnTo>
                    <a:pt x="28219" y="292176"/>
                  </a:lnTo>
                  <a:lnTo>
                    <a:pt x="19685" y="297205"/>
                  </a:lnTo>
                  <a:lnTo>
                    <a:pt x="35585" y="301459"/>
                  </a:lnTo>
                  <a:lnTo>
                    <a:pt x="40487" y="301269"/>
                  </a:lnTo>
                  <a:lnTo>
                    <a:pt x="44640" y="300812"/>
                  </a:lnTo>
                  <a:lnTo>
                    <a:pt x="47967" y="300075"/>
                  </a:lnTo>
                  <a:lnTo>
                    <a:pt x="50558" y="298780"/>
                  </a:lnTo>
                  <a:lnTo>
                    <a:pt x="51485" y="297205"/>
                  </a:lnTo>
                  <a:close/>
                </a:path>
                <a:path w="71754" h="301625">
                  <a:moveTo>
                    <a:pt x="71450" y="5715"/>
                  </a:moveTo>
                  <a:lnTo>
                    <a:pt x="66459" y="5715"/>
                  </a:lnTo>
                  <a:lnTo>
                    <a:pt x="66421" y="5448"/>
                  </a:lnTo>
                  <a:lnTo>
                    <a:pt x="66052" y="2946"/>
                  </a:lnTo>
                  <a:lnTo>
                    <a:pt x="65722" y="736"/>
                  </a:lnTo>
                  <a:lnTo>
                    <a:pt x="61468" y="1384"/>
                  </a:lnTo>
                  <a:lnTo>
                    <a:pt x="61468" y="11455"/>
                  </a:lnTo>
                  <a:lnTo>
                    <a:pt x="61468" y="257594"/>
                  </a:lnTo>
                  <a:lnTo>
                    <a:pt x="59613" y="257873"/>
                  </a:lnTo>
                  <a:lnTo>
                    <a:pt x="59804" y="257873"/>
                  </a:lnTo>
                  <a:lnTo>
                    <a:pt x="52590" y="258711"/>
                  </a:lnTo>
                  <a:lnTo>
                    <a:pt x="52870" y="258610"/>
                  </a:lnTo>
                  <a:lnTo>
                    <a:pt x="44919" y="259168"/>
                  </a:lnTo>
                  <a:lnTo>
                    <a:pt x="36385" y="259346"/>
                  </a:lnTo>
                  <a:lnTo>
                    <a:pt x="27266" y="258978"/>
                  </a:lnTo>
                  <a:lnTo>
                    <a:pt x="27546" y="258978"/>
                  </a:lnTo>
                  <a:lnTo>
                    <a:pt x="20066" y="258241"/>
                  </a:lnTo>
                  <a:lnTo>
                    <a:pt x="19138" y="258152"/>
                  </a:lnTo>
                  <a:lnTo>
                    <a:pt x="19316" y="258241"/>
                  </a:lnTo>
                  <a:lnTo>
                    <a:pt x="11747" y="257327"/>
                  </a:lnTo>
                  <a:lnTo>
                    <a:pt x="9982" y="257162"/>
                  </a:lnTo>
                  <a:lnTo>
                    <a:pt x="9982" y="256768"/>
                  </a:lnTo>
                  <a:lnTo>
                    <a:pt x="10083" y="10820"/>
                  </a:lnTo>
                  <a:lnTo>
                    <a:pt x="10909" y="10896"/>
                  </a:lnTo>
                  <a:lnTo>
                    <a:pt x="10731" y="10896"/>
                  </a:lnTo>
                  <a:lnTo>
                    <a:pt x="26809" y="12649"/>
                  </a:lnTo>
                  <a:lnTo>
                    <a:pt x="36233" y="12915"/>
                  </a:lnTo>
                  <a:lnTo>
                    <a:pt x="45199" y="12738"/>
                  </a:lnTo>
                  <a:lnTo>
                    <a:pt x="53517" y="12280"/>
                  </a:lnTo>
                  <a:lnTo>
                    <a:pt x="60909" y="11531"/>
                  </a:lnTo>
                  <a:lnTo>
                    <a:pt x="61468" y="11455"/>
                  </a:lnTo>
                  <a:lnTo>
                    <a:pt x="61468" y="1384"/>
                  </a:lnTo>
                  <a:lnTo>
                    <a:pt x="59613" y="1663"/>
                  </a:lnTo>
                  <a:lnTo>
                    <a:pt x="59893" y="1663"/>
                  </a:lnTo>
                  <a:lnTo>
                    <a:pt x="52692" y="2298"/>
                  </a:lnTo>
                  <a:lnTo>
                    <a:pt x="52870" y="2298"/>
                  </a:lnTo>
                  <a:lnTo>
                    <a:pt x="44919" y="2768"/>
                  </a:lnTo>
                  <a:lnTo>
                    <a:pt x="36512" y="2946"/>
                  </a:lnTo>
                  <a:lnTo>
                    <a:pt x="36360" y="2946"/>
                  </a:lnTo>
                  <a:lnTo>
                    <a:pt x="36144" y="2946"/>
                  </a:lnTo>
                  <a:lnTo>
                    <a:pt x="27355" y="2679"/>
                  </a:lnTo>
                  <a:lnTo>
                    <a:pt x="27635" y="2679"/>
                  </a:lnTo>
                  <a:lnTo>
                    <a:pt x="19227" y="1841"/>
                  </a:lnTo>
                  <a:lnTo>
                    <a:pt x="11836" y="1016"/>
                  </a:lnTo>
                  <a:lnTo>
                    <a:pt x="101" y="0"/>
                  </a:lnTo>
                  <a:lnTo>
                    <a:pt x="0" y="266280"/>
                  </a:lnTo>
                  <a:lnTo>
                    <a:pt x="10820" y="267208"/>
                  </a:lnTo>
                  <a:lnTo>
                    <a:pt x="10629" y="267208"/>
                  </a:lnTo>
                  <a:lnTo>
                    <a:pt x="18122" y="268122"/>
                  </a:lnTo>
                  <a:lnTo>
                    <a:pt x="26720" y="268960"/>
                  </a:lnTo>
                  <a:lnTo>
                    <a:pt x="36233" y="269328"/>
                  </a:lnTo>
                  <a:lnTo>
                    <a:pt x="45199" y="269138"/>
                  </a:lnTo>
                  <a:lnTo>
                    <a:pt x="53517" y="268592"/>
                  </a:lnTo>
                  <a:lnTo>
                    <a:pt x="61010" y="267754"/>
                  </a:lnTo>
                  <a:lnTo>
                    <a:pt x="71450" y="266192"/>
                  </a:lnTo>
                  <a:lnTo>
                    <a:pt x="71450" y="261937"/>
                  </a:lnTo>
                  <a:lnTo>
                    <a:pt x="71450" y="256959"/>
                  </a:lnTo>
                  <a:lnTo>
                    <a:pt x="71450" y="5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797763" y="3271594"/>
              <a:ext cx="13335" cy="149860"/>
            </a:xfrm>
            <a:custGeom>
              <a:avLst/>
              <a:gdLst/>
              <a:ahLst/>
              <a:cxnLst/>
              <a:rect l="l" t="t" r="r" b="b"/>
              <a:pathLst>
                <a:path w="13335" h="149860">
                  <a:moveTo>
                    <a:pt x="0" y="13664"/>
                  </a:moveTo>
                  <a:lnTo>
                    <a:pt x="6377" y="13664"/>
                  </a:lnTo>
                </a:path>
                <a:path w="13335" h="149860">
                  <a:moveTo>
                    <a:pt x="0" y="95285"/>
                  </a:moveTo>
                  <a:lnTo>
                    <a:pt x="6377" y="95285"/>
                  </a:lnTo>
                </a:path>
                <a:path w="13335" h="149860">
                  <a:moveTo>
                    <a:pt x="0" y="149760"/>
                  </a:moveTo>
                  <a:lnTo>
                    <a:pt x="6377" y="149760"/>
                  </a:lnTo>
                </a:path>
                <a:path w="13335" h="149860">
                  <a:moveTo>
                    <a:pt x="0" y="0"/>
                  </a:moveTo>
                  <a:lnTo>
                    <a:pt x="13124" y="0"/>
                  </a:lnTo>
                </a:path>
                <a:path w="13335" h="149860">
                  <a:moveTo>
                    <a:pt x="0" y="40902"/>
                  </a:moveTo>
                  <a:lnTo>
                    <a:pt x="6377" y="409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817357" y="3486817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89" h="11429">
                  <a:moveTo>
                    <a:pt x="9981" y="0"/>
                  </a:moveTo>
                  <a:lnTo>
                    <a:pt x="0" y="0"/>
                  </a:lnTo>
                  <a:lnTo>
                    <a:pt x="0" y="10895"/>
                  </a:lnTo>
                  <a:lnTo>
                    <a:pt x="20980" y="10895"/>
                  </a:lnTo>
                  <a:lnTo>
                    <a:pt x="20980" y="5909"/>
                  </a:lnTo>
                  <a:lnTo>
                    <a:pt x="9981" y="5909"/>
                  </a:lnTo>
                  <a:lnTo>
                    <a:pt x="4990" y="923"/>
                  </a:lnTo>
                  <a:lnTo>
                    <a:pt x="9981" y="923"/>
                  </a:lnTo>
                  <a:lnTo>
                    <a:pt x="9981" y="0"/>
                  </a:lnTo>
                  <a:close/>
                </a:path>
                <a:path w="21589" h="11429">
                  <a:moveTo>
                    <a:pt x="9981" y="923"/>
                  </a:moveTo>
                  <a:lnTo>
                    <a:pt x="4990" y="923"/>
                  </a:lnTo>
                  <a:lnTo>
                    <a:pt x="9981" y="5909"/>
                  </a:lnTo>
                  <a:lnTo>
                    <a:pt x="9981" y="923"/>
                  </a:lnTo>
                  <a:close/>
                </a:path>
                <a:path w="21589" h="11429">
                  <a:moveTo>
                    <a:pt x="10998" y="923"/>
                  </a:moveTo>
                  <a:lnTo>
                    <a:pt x="9981" y="923"/>
                  </a:lnTo>
                  <a:lnTo>
                    <a:pt x="9981" y="5909"/>
                  </a:lnTo>
                  <a:lnTo>
                    <a:pt x="10998" y="5909"/>
                  </a:lnTo>
                  <a:lnTo>
                    <a:pt x="10998" y="923"/>
                  </a:lnTo>
                  <a:close/>
                </a:path>
                <a:path w="21589" h="11429">
                  <a:moveTo>
                    <a:pt x="20980" y="0"/>
                  </a:moveTo>
                  <a:lnTo>
                    <a:pt x="10998" y="0"/>
                  </a:lnTo>
                  <a:lnTo>
                    <a:pt x="10998" y="5909"/>
                  </a:lnTo>
                  <a:lnTo>
                    <a:pt x="15989" y="923"/>
                  </a:lnTo>
                  <a:lnTo>
                    <a:pt x="20980" y="923"/>
                  </a:lnTo>
                  <a:lnTo>
                    <a:pt x="20980" y="0"/>
                  </a:lnTo>
                  <a:close/>
                </a:path>
                <a:path w="21589" h="11429">
                  <a:moveTo>
                    <a:pt x="20980" y="923"/>
                  </a:moveTo>
                  <a:lnTo>
                    <a:pt x="15989" y="923"/>
                  </a:lnTo>
                  <a:lnTo>
                    <a:pt x="10998" y="5909"/>
                  </a:lnTo>
                  <a:lnTo>
                    <a:pt x="20980" y="5909"/>
                  </a:lnTo>
                  <a:lnTo>
                    <a:pt x="20980" y="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797763" y="3353307"/>
              <a:ext cx="6985" cy="74930"/>
            </a:xfrm>
            <a:custGeom>
              <a:avLst/>
              <a:gdLst/>
              <a:ahLst/>
              <a:cxnLst/>
              <a:rect l="l" t="t" r="r" b="b"/>
              <a:pathLst>
                <a:path w="6985" h="74929">
                  <a:moveTo>
                    <a:pt x="0" y="0"/>
                  </a:moveTo>
                  <a:lnTo>
                    <a:pt x="6377" y="0"/>
                  </a:lnTo>
                </a:path>
                <a:path w="6985" h="74929">
                  <a:moveTo>
                    <a:pt x="0" y="74880"/>
                  </a:moveTo>
                  <a:lnTo>
                    <a:pt x="6377" y="748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802199" y="3413322"/>
              <a:ext cx="53340" cy="4445"/>
            </a:xfrm>
            <a:custGeom>
              <a:avLst/>
              <a:gdLst/>
              <a:ahLst/>
              <a:cxnLst/>
              <a:rect l="l" t="t" r="r" b="b"/>
              <a:pathLst>
                <a:path w="53339" h="4445">
                  <a:moveTo>
                    <a:pt x="53052" y="3970"/>
                  </a:moveTo>
                  <a:lnTo>
                    <a:pt x="50973" y="2415"/>
                  </a:lnTo>
                  <a:lnTo>
                    <a:pt x="45299" y="1154"/>
                  </a:lnTo>
                  <a:lnTo>
                    <a:pt x="36870" y="308"/>
                  </a:lnTo>
                  <a:lnTo>
                    <a:pt x="26526" y="0"/>
                  </a:lnTo>
                  <a:lnTo>
                    <a:pt x="16220" y="308"/>
                  </a:lnTo>
                  <a:lnTo>
                    <a:pt x="7786" y="1154"/>
                  </a:lnTo>
                  <a:lnTo>
                    <a:pt x="2091" y="2415"/>
                  </a:lnTo>
                  <a:lnTo>
                    <a:pt x="0" y="3970"/>
                  </a:lnTo>
                </a:path>
              </a:pathLst>
            </a:custGeom>
            <a:ln w="33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797763" y="3305664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 h="0">
                  <a:moveTo>
                    <a:pt x="0" y="0"/>
                  </a:moveTo>
                  <a:lnTo>
                    <a:pt x="13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811904" y="3463735"/>
              <a:ext cx="32384" cy="11430"/>
            </a:xfrm>
            <a:custGeom>
              <a:avLst/>
              <a:gdLst/>
              <a:ahLst/>
              <a:cxnLst/>
              <a:rect l="l" t="t" r="r" b="b"/>
              <a:pathLst>
                <a:path w="32385" h="11429">
                  <a:moveTo>
                    <a:pt x="8522" y="1704"/>
                  </a:moveTo>
                  <a:lnTo>
                    <a:pt x="0" y="6740"/>
                  </a:lnTo>
                  <a:lnTo>
                    <a:pt x="1016" y="8309"/>
                  </a:lnTo>
                  <a:lnTo>
                    <a:pt x="3512" y="9602"/>
                  </a:lnTo>
                  <a:lnTo>
                    <a:pt x="6931" y="10341"/>
                  </a:lnTo>
                  <a:lnTo>
                    <a:pt x="11091" y="10802"/>
                  </a:lnTo>
                  <a:lnTo>
                    <a:pt x="15897" y="10895"/>
                  </a:lnTo>
                  <a:lnTo>
                    <a:pt x="20703" y="10802"/>
                  </a:lnTo>
                  <a:lnTo>
                    <a:pt x="24954" y="10341"/>
                  </a:lnTo>
                  <a:lnTo>
                    <a:pt x="28282" y="9602"/>
                  </a:lnTo>
                  <a:lnTo>
                    <a:pt x="30869" y="8309"/>
                  </a:lnTo>
                  <a:lnTo>
                    <a:pt x="31794" y="6740"/>
                  </a:lnTo>
                  <a:lnTo>
                    <a:pt x="23754" y="1938"/>
                  </a:lnTo>
                  <a:lnTo>
                    <a:pt x="8780" y="1938"/>
                  </a:lnTo>
                  <a:lnTo>
                    <a:pt x="8522" y="1704"/>
                  </a:lnTo>
                  <a:close/>
                </a:path>
                <a:path w="32385" h="11429">
                  <a:moveTo>
                    <a:pt x="8595" y="1661"/>
                  </a:moveTo>
                  <a:lnTo>
                    <a:pt x="8780" y="1938"/>
                  </a:lnTo>
                  <a:lnTo>
                    <a:pt x="8595" y="1661"/>
                  </a:lnTo>
                  <a:close/>
                </a:path>
                <a:path w="32385" h="11429">
                  <a:moveTo>
                    <a:pt x="23291" y="1661"/>
                  </a:moveTo>
                  <a:lnTo>
                    <a:pt x="8595" y="1661"/>
                  </a:lnTo>
                  <a:lnTo>
                    <a:pt x="8780" y="1938"/>
                  </a:lnTo>
                  <a:lnTo>
                    <a:pt x="23013" y="1938"/>
                  </a:lnTo>
                  <a:lnTo>
                    <a:pt x="23291" y="1661"/>
                  </a:lnTo>
                  <a:close/>
                </a:path>
                <a:path w="32385" h="11429">
                  <a:moveTo>
                    <a:pt x="23291" y="1661"/>
                  </a:moveTo>
                  <a:lnTo>
                    <a:pt x="23013" y="1938"/>
                  </a:lnTo>
                  <a:lnTo>
                    <a:pt x="23283" y="1704"/>
                  </a:lnTo>
                  <a:close/>
                </a:path>
                <a:path w="32385" h="11429">
                  <a:moveTo>
                    <a:pt x="23315" y="1676"/>
                  </a:moveTo>
                  <a:lnTo>
                    <a:pt x="23013" y="1938"/>
                  </a:lnTo>
                  <a:lnTo>
                    <a:pt x="23754" y="1938"/>
                  </a:lnTo>
                  <a:lnTo>
                    <a:pt x="23315" y="1676"/>
                  </a:lnTo>
                  <a:close/>
                </a:path>
                <a:path w="32385" h="11429">
                  <a:moveTo>
                    <a:pt x="6909" y="240"/>
                  </a:moveTo>
                  <a:lnTo>
                    <a:pt x="8522" y="1704"/>
                  </a:lnTo>
                  <a:lnTo>
                    <a:pt x="23332" y="1661"/>
                  </a:lnTo>
                  <a:lnTo>
                    <a:pt x="24183" y="923"/>
                  </a:lnTo>
                  <a:lnTo>
                    <a:pt x="15712" y="923"/>
                  </a:lnTo>
                  <a:lnTo>
                    <a:pt x="15897" y="919"/>
                  </a:lnTo>
                  <a:lnTo>
                    <a:pt x="11553" y="830"/>
                  </a:lnTo>
                  <a:lnTo>
                    <a:pt x="11830" y="830"/>
                  </a:lnTo>
                  <a:lnTo>
                    <a:pt x="9126" y="553"/>
                  </a:lnTo>
                  <a:lnTo>
                    <a:pt x="8780" y="553"/>
                  </a:lnTo>
                  <a:lnTo>
                    <a:pt x="8225" y="461"/>
                  </a:lnTo>
                  <a:lnTo>
                    <a:pt x="7486" y="461"/>
                  </a:lnTo>
                  <a:lnTo>
                    <a:pt x="6909" y="240"/>
                  </a:lnTo>
                  <a:close/>
                </a:path>
                <a:path w="32385" h="11429">
                  <a:moveTo>
                    <a:pt x="23332" y="1661"/>
                  </a:moveTo>
                  <a:close/>
                </a:path>
                <a:path w="32385" h="11429">
                  <a:moveTo>
                    <a:pt x="15897" y="919"/>
                  </a:moveTo>
                  <a:lnTo>
                    <a:pt x="15712" y="923"/>
                  </a:lnTo>
                  <a:lnTo>
                    <a:pt x="16081" y="923"/>
                  </a:lnTo>
                  <a:lnTo>
                    <a:pt x="15897" y="919"/>
                  </a:lnTo>
                  <a:close/>
                </a:path>
                <a:path w="32385" h="11429">
                  <a:moveTo>
                    <a:pt x="23408" y="486"/>
                  </a:moveTo>
                  <a:lnTo>
                    <a:pt x="19963" y="830"/>
                  </a:lnTo>
                  <a:lnTo>
                    <a:pt x="20241" y="830"/>
                  </a:lnTo>
                  <a:lnTo>
                    <a:pt x="15897" y="919"/>
                  </a:lnTo>
                  <a:lnTo>
                    <a:pt x="16081" y="923"/>
                  </a:lnTo>
                  <a:lnTo>
                    <a:pt x="24183" y="923"/>
                  </a:lnTo>
                  <a:lnTo>
                    <a:pt x="24608" y="553"/>
                  </a:lnTo>
                  <a:lnTo>
                    <a:pt x="23106" y="553"/>
                  </a:lnTo>
                  <a:lnTo>
                    <a:pt x="23408" y="486"/>
                  </a:lnTo>
                  <a:close/>
                </a:path>
                <a:path w="32385" h="11429">
                  <a:moveTo>
                    <a:pt x="8225" y="461"/>
                  </a:moveTo>
                  <a:lnTo>
                    <a:pt x="8780" y="553"/>
                  </a:lnTo>
                  <a:lnTo>
                    <a:pt x="8471" y="486"/>
                  </a:lnTo>
                  <a:lnTo>
                    <a:pt x="8225" y="461"/>
                  </a:lnTo>
                  <a:close/>
                </a:path>
                <a:path w="32385" h="11429">
                  <a:moveTo>
                    <a:pt x="8483" y="488"/>
                  </a:moveTo>
                  <a:lnTo>
                    <a:pt x="8780" y="553"/>
                  </a:lnTo>
                  <a:lnTo>
                    <a:pt x="9126" y="553"/>
                  </a:lnTo>
                  <a:lnTo>
                    <a:pt x="8483" y="488"/>
                  </a:lnTo>
                  <a:close/>
                </a:path>
                <a:path w="32385" h="11429">
                  <a:moveTo>
                    <a:pt x="23660" y="461"/>
                  </a:moveTo>
                  <a:lnTo>
                    <a:pt x="23403" y="488"/>
                  </a:lnTo>
                  <a:lnTo>
                    <a:pt x="23106" y="553"/>
                  </a:lnTo>
                  <a:lnTo>
                    <a:pt x="23660" y="461"/>
                  </a:lnTo>
                  <a:close/>
                </a:path>
                <a:path w="32385" h="11429">
                  <a:moveTo>
                    <a:pt x="24963" y="245"/>
                  </a:moveTo>
                  <a:lnTo>
                    <a:pt x="24400" y="461"/>
                  </a:lnTo>
                  <a:lnTo>
                    <a:pt x="23660" y="461"/>
                  </a:lnTo>
                  <a:lnTo>
                    <a:pt x="23106" y="553"/>
                  </a:lnTo>
                  <a:lnTo>
                    <a:pt x="24608" y="553"/>
                  </a:lnTo>
                  <a:lnTo>
                    <a:pt x="24963" y="245"/>
                  </a:lnTo>
                  <a:close/>
                </a:path>
                <a:path w="32385" h="11429">
                  <a:moveTo>
                    <a:pt x="6784" y="110"/>
                  </a:moveTo>
                  <a:lnTo>
                    <a:pt x="7486" y="461"/>
                  </a:lnTo>
                  <a:lnTo>
                    <a:pt x="8225" y="461"/>
                  </a:lnTo>
                  <a:lnTo>
                    <a:pt x="8483" y="488"/>
                  </a:lnTo>
                  <a:lnTo>
                    <a:pt x="6784" y="110"/>
                  </a:lnTo>
                  <a:close/>
                </a:path>
                <a:path w="32385" h="11429">
                  <a:moveTo>
                    <a:pt x="25102" y="110"/>
                  </a:moveTo>
                  <a:lnTo>
                    <a:pt x="23408" y="486"/>
                  </a:lnTo>
                  <a:lnTo>
                    <a:pt x="23660" y="461"/>
                  </a:lnTo>
                  <a:lnTo>
                    <a:pt x="24400" y="461"/>
                  </a:lnTo>
                  <a:lnTo>
                    <a:pt x="25102" y="110"/>
                  </a:lnTo>
                  <a:close/>
                </a:path>
                <a:path w="32385" h="11429">
                  <a:moveTo>
                    <a:pt x="6761" y="105"/>
                  </a:moveTo>
                  <a:lnTo>
                    <a:pt x="6922" y="245"/>
                  </a:lnTo>
                  <a:lnTo>
                    <a:pt x="7486" y="461"/>
                  </a:lnTo>
                  <a:lnTo>
                    <a:pt x="6761" y="105"/>
                  </a:lnTo>
                  <a:close/>
                </a:path>
                <a:path w="32385" h="11429">
                  <a:moveTo>
                    <a:pt x="25123" y="106"/>
                  </a:moveTo>
                  <a:lnTo>
                    <a:pt x="24400" y="461"/>
                  </a:lnTo>
                  <a:lnTo>
                    <a:pt x="24969" y="240"/>
                  </a:lnTo>
                  <a:lnTo>
                    <a:pt x="25123" y="106"/>
                  </a:lnTo>
                  <a:close/>
                </a:path>
                <a:path w="32385" h="11429">
                  <a:moveTo>
                    <a:pt x="25601" y="0"/>
                  </a:moveTo>
                  <a:lnTo>
                    <a:pt x="25118" y="110"/>
                  </a:lnTo>
                  <a:lnTo>
                    <a:pt x="24963" y="245"/>
                  </a:lnTo>
                  <a:lnTo>
                    <a:pt x="25601" y="0"/>
                  </a:lnTo>
                  <a:close/>
                </a:path>
                <a:path w="32385" h="11429">
                  <a:moveTo>
                    <a:pt x="6284" y="0"/>
                  </a:moveTo>
                  <a:lnTo>
                    <a:pt x="6909" y="240"/>
                  </a:lnTo>
                  <a:lnTo>
                    <a:pt x="6767" y="110"/>
                  </a:lnTo>
                  <a:lnTo>
                    <a:pt x="6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797763" y="3278427"/>
              <a:ext cx="13335" cy="156845"/>
            </a:xfrm>
            <a:custGeom>
              <a:avLst/>
              <a:gdLst/>
              <a:ahLst/>
              <a:cxnLst/>
              <a:rect l="l" t="t" r="r" b="b"/>
              <a:pathLst>
                <a:path w="13335" h="156845">
                  <a:moveTo>
                    <a:pt x="0" y="0"/>
                  </a:moveTo>
                  <a:lnTo>
                    <a:pt x="6377" y="0"/>
                  </a:lnTo>
                </a:path>
                <a:path w="13335" h="156845">
                  <a:moveTo>
                    <a:pt x="0" y="136095"/>
                  </a:moveTo>
                  <a:lnTo>
                    <a:pt x="6377" y="136095"/>
                  </a:lnTo>
                </a:path>
                <a:path w="13335" h="156845">
                  <a:moveTo>
                    <a:pt x="0" y="108858"/>
                  </a:moveTo>
                  <a:lnTo>
                    <a:pt x="6377" y="108858"/>
                  </a:lnTo>
                </a:path>
                <a:path w="13335" h="156845">
                  <a:moveTo>
                    <a:pt x="0" y="47642"/>
                  </a:moveTo>
                  <a:lnTo>
                    <a:pt x="6377" y="47642"/>
                  </a:lnTo>
                </a:path>
                <a:path w="13335" h="156845">
                  <a:moveTo>
                    <a:pt x="0" y="129355"/>
                  </a:moveTo>
                  <a:lnTo>
                    <a:pt x="13124" y="129355"/>
                  </a:lnTo>
                </a:path>
                <a:path w="13335" h="156845">
                  <a:moveTo>
                    <a:pt x="0" y="40810"/>
                  </a:moveTo>
                  <a:lnTo>
                    <a:pt x="6377" y="40810"/>
                  </a:lnTo>
                </a:path>
                <a:path w="13335" h="156845">
                  <a:moveTo>
                    <a:pt x="0" y="95285"/>
                  </a:moveTo>
                  <a:lnTo>
                    <a:pt x="13124" y="95285"/>
                  </a:lnTo>
                </a:path>
                <a:path w="13335" h="156845">
                  <a:moveTo>
                    <a:pt x="0" y="122523"/>
                  </a:moveTo>
                  <a:lnTo>
                    <a:pt x="6377" y="122523"/>
                  </a:lnTo>
                </a:path>
                <a:path w="13335" h="156845">
                  <a:moveTo>
                    <a:pt x="0" y="20405"/>
                  </a:moveTo>
                  <a:lnTo>
                    <a:pt x="6377" y="20405"/>
                  </a:lnTo>
                </a:path>
                <a:path w="13335" h="156845">
                  <a:moveTo>
                    <a:pt x="0" y="81712"/>
                  </a:moveTo>
                  <a:lnTo>
                    <a:pt x="6377" y="81712"/>
                  </a:lnTo>
                </a:path>
                <a:path w="13335" h="156845">
                  <a:moveTo>
                    <a:pt x="0" y="115690"/>
                  </a:moveTo>
                  <a:lnTo>
                    <a:pt x="6377" y="115690"/>
                  </a:lnTo>
                </a:path>
                <a:path w="13335" h="156845">
                  <a:moveTo>
                    <a:pt x="0" y="156501"/>
                  </a:moveTo>
                  <a:lnTo>
                    <a:pt x="6377" y="1565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787158" y="3158027"/>
              <a:ext cx="83820" cy="20955"/>
            </a:xfrm>
            <a:custGeom>
              <a:avLst/>
              <a:gdLst/>
              <a:ahLst/>
              <a:cxnLst/>
              <a:rect l="l" t="t" r="r" b="b"/>
              <a:pathLst>
                <a:path w="83820" h="20955">
                  <a:moveTo>
                    <a:pt x="41567" y="0"/>
                  </a:moveTo>
                  <a:lnTo>
                    <a:pt x="3026" y="5355"/>
                  </a:lnTo>
                  <a:lnTo>
                    <a:pt x="0" y="10618"/>
                  </a:lnTo>
                  <a:lnTo>
                    <a:pt x="3026" y="15419"/>
                  </a:lnTo>
                  <a:lnTo>
                    <a:pt x="41474" y="20682"/>
                  </a:lnTo>
                  <a:lnTo>
                    <a:pt x="41572" y="17173"/>
                  </a:lnTo>
                  <a:lnTo>
                    <a:pt x="41562" y="13849"/>
                  </a:lnTo>
                  <a:lnTo>
                    <a:pt x="8479" y="13849"/>
                  </a:lnTo>
                  <a:lnTo>
                    <a:pt x="10050" y="12476"/>
                  </a:lnTo>
                  <a:lnTo>
                    <a:pt x="10050" y="8298"/>
                  </a:lnTo>
                  <a:lnTo>
                    <a:pt x="8479" y="6924"/>
                  </a:lnTo>
                  <a:lnTo>
                    <a:pt x="81194" y="6924"/>
                  </a:lnTo>
                  <a:lnTo>
                    <a:pt x="48961" y="184"/>
                  </a:lnTo>
                  <a:lnTo>
                    <a:pt x="41567" y="0"/>
                  </a:lnTo>
                  <a:close/>
                </a:path>
                <a:path w="83820" h="20955">
                  <a:moveTo>
                    <a:pt x="54291" y="10387"/>
                  </a:moveTo>
                  <a:lnTo>
                    <a:pt x="48591" y="10618"/>
                  </a:lnTo>
                  <a:lnTo>
                    <a:pt x="41613" y="10708"/>
                  </a:lnTo>
                  <a:lnTo>
                    <a:pt x="41654" y="17173"/>
                  </a:lnTo>
                  <a:lnTo>
                    <a:pt x="41752" y="20682"/>
                  </a:lnTo>
                  <a:lnTo>
                    <a:pt x="48961" y="20589"/>
                  </a:lnTo>
                  <a:lnTo>
                    <a:pt x="81214" y="13849"/>
                  </a:lnTo>
                  <a:lnTo>
                    <a:pt x="74655" y="13849"/>
                  </a:lnTo>
                  <a:lnTo>
                    <a:pt x="72803" y="12964"/>
                  </a:lnTo>
                  <a:lnTo>
                    <a:pt x="70622" y="12280"/>
                  </a:lnTo>
                  <a:lnTo>
                    <a:pt x="66152" y="11541"/>
                  </a:lnTo>
                  <a:lnTo>
                    <a:pt x="66337" y="11541"/>
                  </a:lnTo>
                  <a:lnTo>
                    <a:pt x="61727" y="10895"/>
                  </a:lnTo>
                  <a:lnTo>
                    <a:pt x="61346" y="10895"/>
                  </a:lnTo>
                  <a:lnTo>
                    <a:pt x="56262" y="10433"/>
                  </a:lnTo>
                  <a:lnTo>
                    <a:pt x="55431" y="10433"/>
                  </a:lnTo>
                  <a:lnTo>
                    <a:pt x="54291" y="10387"/>
                  </a:lnTo>
                  <a:close/>
                </a:path>
                <a:path w="83820" h="20955">
                  <a:moveTo>
                    <a:pt x="41613" y="10708"/>
                  </a:moveTo>
                  <a:lnTo>
                    <a:pt x="41498" y="11541"/>
                  </a:lnTo>
                  <a:lnTo>
                    <a:pt x="41613" y="15696"/>
                  </a:lnTo>
                  <a:lnTo>
                    <a:pt x="41752" y="10710"/>
                  </a:lnTo>
                  <a:lnTo>
                    <a:pt x="41613" y="10708"/>
                  </a:lnTo>
                  <a:close/>
                </a:path>
                <a:path w="83820" h="20955">
                  <a:moveTo>
                    <a:pt x="10050" y="12476"/>
                  </a:moveTo>
                  <a:lnTo>
                    <a:pt x="8479" y="13849"/>
                  </a:lnTo>
                  <a:lnTo>
                    <a:pt x="10092" y="13111"/>
                  </a:lnTo>
                  <a:lnTo>
                    <a:pt x="10266" y="13018"/>
                  </a:lnTo>
                  <a:lnTo>
                    <a:pt x="10050" y="13018"/>
                  </a:lnTo>
                  <a:lnTo>
                    <a:pt x="10050" y="12476"/>
                  </a:lnTo>
                  <a:close/>
                </a:path>
                <a:path w="83820" h="20955">
                  <a:moveTo>
                    <a:pt x="22250" y="10802"/>
                  </a:moveTo>
                  <a:lnTo>
                    <a:pt x="16889" y="11541"/>
                  </a:lnTo>
                  <a:lnTo>
                    <a:pt x="17074" y="11541"/>
                  </a:lnTo>
                  <a:lnTo>
                    <a:pt x="12730" y="12280"/>
                  </a:lnTo>
                  <a:lnTo>
                    <a:pt x="10092" y="13111"/>
                  </a:lnTo>
                  <a:lnTo>
                    <a:pt x="8479" y="13849"/>
                  </a:lnTo>
                  <a:lnTo>
                    <a:pt x="41562" y="13849"/>
                  </a:lnTo>
                  <a:lnTo>
                    <a:pt x="41480" y="10895"/>
                  </a:lnTo>
                  <a:lnTo>
                    <a:pt x="21973" y="10895"/>
                  </a:lnTo>
                  <a:lnTo>
                    <a:pt x="22250" y="10802"/>
                  </a:lnTo>
                  <a:close/>
                </a:path>
                <a:path w="83820" h="20955">
                  <a:moveTo>
                    <a:pt x="72803" y="12964"/>
                  </a:moveTo>
                  <a:lnTo>
                    <a:pt x="74655" y="13849"/>
                  </a:lnTo>
                  <a:lnTo>
                    <a:pt x="73906" y="13203"/>
                  </a:lnTo>
                  <a:lnTo>
                    <a:pt x="73454" y="13203"/>
                  </a:lnTo>
                  <a:lnTo>
                    <a:pt x="73269" y="13111"/>
                  </a:lnTo>
                  <a:lnTo>
                    <a:pt x="72803" y="12964"/>
                  </a:lnTo>
                  <a:close/>
                </a:path>
                <a:path w="83820" h="20955">
                  <a:moveTo>
                    <a:pt x="81258" y="7017"/>
                  </a:moveTo>
                  <a:lnTo>
                    <a:pt x="74655" y="7017"/>
                  </a:lnTo>
                  <a:lnTo>
                    <a:pt x="73525" y="7940"/>
                  </a:lnTo>
                  <a:lnTo>
                    <a:pt x="73478" y="12834"/>
                  </a:lnTo>
                  <a:lnTo>
                    <a:pt x="74655" y="13849"/>
                  </a:lnTo>
                  <a:lnTo>
                    <a:pt x="81214" y="13849"/>
                  </a:lnTo>
                  <a:lnTo>
                    <a:pt x="83490" y="10618"/>
                  </a:lnTo>
                  <a:lnTo>
                    <a:pt x="83556" y="10341"/>
                  </a:lnTo>
                  <a:lnTo>
                    <a:pt x="81258" y="7017"/>
                  </a:lnTo>
                  <a:close/>
                </a:path>
                <a:path w="83820" h="20955">
                  <a:moveTo>
                    <a:pt x="72622" y="12095"/>
                  </a:moveTo>
                  <a:lnTo>
                    <a:pt x="73454" y="13203"/>
                  </a:lnTo>
                  <a:lnTo>
                    <a:pt x="73454" y="12813"/>
                  </a:lnTo>
                  <a:lnTo>
                    <a:pt x="72622" y="12095"/>
                  </a:lnTo>
                  <a:close/>
                </a:path>
                <a:path w="83820" h="20955">
                  <a:moveTo>
                    <a:pt x="73454" y="12813"/>
                  </a:moveTo>
                  <a:lnTo>
                    <a:pt x="73454" y="13203"/>
                  </a:lnTo>
                  <a:lnTo>
                    <a:pt x="73906" y="13203"/>
                  </a:lnTo>
                  <a:lnTo>
                    <a:pt x="73454" y="12813"/>
                  </a:lnTo>
                  <a:close/>
                </a:path>
                <a:path w="83820" h="20955">
                  <a:moveTo>
                    <a:pt x="72529" y="12834"/>
                  </a:moveTo>
                  <a:lnTo>
                    <a:pt x="72803" y="12964"/>
                  </a:lnTo>
                  <a:lnTo>
                    <a:pt x="73269" y="13111"/>
                  </a:lnTo>
                  <a:lnTo>
                    <a:pt x="72529" y="12834"/>
                  </a:lnTo>
                  <a:close/>
                </a:path>
                <a:path w="83820" h="20955">
                  <a:moveTo>
                    <a:pt x="73176" y="12834"/>
                  </a:moveTo>
                  <a:lnTo>
                    <a:pt x="72529" y="12834"/>
                  </a:lnTo>
                  <a:lnTo>
                    <a:pt x="73269" y="13111"/>
                  </a:lnTo>
                  <a:lnTo>
                    <a:pt x="73176" y="12834"/>
                  </a:lnTo>
                  <a:close/>
                </a:path>
                <a:path w="83820" h="20955">
                  <a:moveTo>
                    <a:pt x="10932" y="12834"/>
                  </a:moveTo>
                  <a:lnTo>
                    <a:pt x="10697" y="12834"/>
                  </a:lnTo>
                  <a:lnTo>
                    <a:pt x="10184" y="13069"/>
                  </a:lnTo>
                  <a:lnTo>
                    <a:pt x="10932" y="12834"/>
                  </a:lnTo>
                  <a:close/>
                </a:path>
                <a:path w="83820" h="20955">
                  <a:moveTo>
                    <a:pt x="10697" y="11910"/>
                  </a:moveTo>
                  <a:lnTo>
                    <a:pt x="10050" y="12476"/>
                  </a:lnTo>
                  <a:lnTo>
                    <a:pt x="10050" y="13018"/>
                  </a:lnTo>
                  <a:lnTo>
                    <a:pt x="10697" y="11910"/>
                  </a:lnTo>
                  <a:close/>
                </a:path>
                <a:path w="83820" h="20955">
                  <a:moveTo>
                    <a:pt x="14902" y="11910"/>
                  </a:moveTo>
                  <a:lnTo>
                    <a:pt x="10697" y="11910"/>
                  </a:lnTo>
                  <a:lnTo>
                    <a:pt x="10050" y="13018"/>
                  </a:lnTo>
                  <a:lnTo>
                    <a:pt x="10266" y="13018"/>
                  </a:lnTo>
                  <a:lnTo>
                    <a:pt x="10697" y="12834"/>
                  </a:lnTo>
                  <a:lnTo>
                    <a:pt x="10932" y="12834"/>
                  </a:lnTo>
                  <a:lnTo>
                    <a:pt x="13285" y="12095"/>
                  </a:lnTo>
                  <a:lnTo>
                    <a:pt x="13816" y="12095"/>
                  </a:lnTo>
                  <a:lnTo>
                    <a:pt x="14902" y="11910"/>
                  </a:lnTo>
                  <a:close/>
                </a:path>
                <a:path w="83820" h="20955">
                  <a:moveTo>
                    <a:pt x="72622" y="12095"/>
                  </a:moveTo>
                  <a:lnTo>
                    <a:pt x="70034" y="12095"/>
                  </a:lnTo>
                  <a:lnTo>
                    <a:pt x="72803" y="12964"/>
                  </a:lnTo>
                  <a:lnTo>
                    <a:pt x="72529" y="12834"/>
                  </a:lnTo>
                  <a:lnTo>
                    <a:pt x="73176" y="12834"/>
                  </a:lnTo>
                  <a:lnTo>
                    <a:pt x="72622" y="12095"/>
                  </a:lnTo>
                  <a:close/>
                </a:path>
                <a:path w="83820" h="20955">
                  <a:moveTo>
                    <a:pt x="73454" y="12095"/>
                  </a:moveTo>
                  <a:lnTo>
                    <a:pt x="72622" y="12095"/>
                  </a:lnTo>
                  <a:lnTo>
                    <a:pt x="73454" y="12813"/>
                  </a:lnTo>
                  <a:lnTo>
                    <a:pt x="73454" y="12095"/>
                  </a:lnTo>
                  <a:close/>
                </a:path>
                <a:path w="83820" h="20955">
                  <a:moveTo>
                    <a:pt x="10050" y="8298"/>
                  </a:moveTo>
                  <a:lnTo>
                    <a:pt x="10050" y="12476"/>
                  </a:lnTo>
                  <a:lnTo>
                    <a:pt x="10697" y="11910"/>
                  </a:lnTo>
                  <a:lnTo>
                    <a:pt x="14902" y="11910"/>
                  </a:lnTo>
                  <a:lnTo>
                    <a:pt x="17074" y="11541"/>
                  </a:lnTo>
                  <a:lnTo>
                    <a:pt x="16889" y="11541"/>
                  </a:lnTo>
                  <a:lnTo>
                    <a:pt x="22250" y="10802"/>
                  </a:lnTo>
                  <a:lnTo>
                    <a:pt x="22989" y="10802"/>
                  </a:lnTo>
                  <a:lnTo>
                    <a:pt x="27996" y="10348"/>
                  </a:lnTo>
                  <a:lnTo>
                    <a:pt x="21973" y="9879"/>
                  </a:lnTo>
                  <a:lnTo>
                    <a:pt x="22158" y="9879"/>
                  </a:lnTo>
                  <a:lnTo>
                    <a:pt x="17563" y="9325"/>
                  </a:lnTo>
                  <a:lnTo>
                    <a:pt x="17167" y="9325"/>
                  </a:lnTo>
                  <a:lnTo>
                    <a:pt x="14753" y="8863"/>
                  </a:lnTo>
                  <a:lnTo>
                    <a:pt x="10697" y="8863"/>
                  </a:lnTo>
                  <a:lnTo>
                    <a:pt x="10050" y="8298"/>
                  </a:lnTo>
                  <a:close/>
                </a:path>
                <a:path w="83820" h="20955">
                  <a:moveTo>
                    <a:pt x="13816" y="12095"/>
                  </a:moveTo>
                  <a:lnTo>
                    <a:pt x="13285" y="12095"/>
                  </a:lnTo>
                  <a:lnTo>
                    <a:pt x="12730" y="12280"/>
                  </a:lnTo>
                  <a:lnTo>
                    <a:pt x="13816" y="12095"/>
                  </a:lnTo>
                  <a:close/>
                </a:path>
                <a:path w="83820" h="20955">
                  <a:moveTo>
                    <a:pt x="73454" y="10802"/>
                  </a:moveTo>
                  <a:lnTo>
                    <a:pt x="61069" y="10802"/>
                  </a:lnTo>
                  <a:lnTo>
                    <a:pt x="66337" y="11541"/>
                  </a:lnTo>
                  <a:lnTo>
                    <a:pt x="66152" y="11541"/>
                  </a:lnTo>
                  <a:lnTo>
                    <a:pt x="70588" y="12280"/>
                  </a:lnTo>
                  <a:lnTo>
                    <a:pt x="70034" y="12095"/>
                  </a:lnTo>
                  <a:lnTo>
                    <a:pt x="73454" y="12095"/>
                  </a:lnTo>
                  <a:lnTo>
                    <a:pt x="73454" y="10802"/>
                  </a:lnTo>
                  <a:close/>
                </a:path>
                <a:path w="83820" h="20955">
                  <a:moveTo>
                    <a:pt x="70034" y="12095"/>
                  </a:moveTo>
                  <a:lnTo>
                    <a:pt x="70588" y="12280"/>
                  </a:lnTo>
                  <a:lnTo>
                    <a:pt x="70034" y="12095"/>
                  </a:lnTo>
                  <a:close/>
                </a:path>
                <a:path w="83820" h="20955">
                  <a:moveTo>
                    <a:pt x="22989" y="10802"/>
                  </a:moveTo>
                  <a:lnTo>
                    <a:pt x="22250" y="10802"/>
                  </a:lnTo>
                  <a:lnTo>
                    <a:pt x="21973" y="10895"/>
                  </a:lnTo>
                  <a:lnTo>
                    <a:pt x="22989" y="10802"/>
                  </a:lnTo>
                  <a:close/>
                </a:path>
                <a:path w="83820" h="20955">
                  <a:moveTo>
                    <a:pt x="28015" y="10346"/>
                  </a:moveTo>
                  <a:lnTo>
                    <a:pt x="21973" y="10895"/>
                  </a:lnTo>
                  <a:lnTo>
                    <a:pt x="41480" y="10895"/>
                  </a:lnTo>
                  <a:lnTo>
                    <a:pt x="41474" y="10710"/>
                  </a:lnTo>
                  <a:lnTo>
                    <a:pt x="41613" y="10708"/>
                  </a:lnTo>
                  <a:lnTo>
                    <a:pt x="34543" y="10618"/>
                  </a:lnTo>
                  <a:lnTo>
                    <a:pt x="30137" y="10433"/>
                  </a:lnTo>
                  <a:lnTo>
                    <a:pt x="27888" y="10433"/>
                  </a:lnTo>
                  <a:lnTo>
                    <a:pt x="28015" y="10346"/>
                  </a:lnTo>
                  <a:close/>
                </a:path>
                <a:path w="83820" h="20955">
                  <a:moveTo>
                    <a:pt x="73454" y="10341"/>
                  </a:moveTo>
                  <a:lnTo>
                    <a:pt x="55323" y="10348"/>
                  </a:lnTo>
                  <a:lnTo>
                    <a:pt x="61346" y="10895"/>
                  </a:lnTo>
                  <a:lnTo>
                    <a:pt x="61069" y="10802"/>
                  </a:lnTo>
                  <a:lnTo>
                    <a:pt x="73454" y="10802"/>
                  </a:lnTo>
                  <a:lnTo>
                    <a:pt x="73454" y="10341"/>
                  </a:lnTo>
                  <a:close/>
                </a:path>
                <a:path w="83820" h="20955">
                  <a:moveTo>
                    <a:pt x="61069" y="10802"/>
                  </a:moveTo>
                  <a:lnTo>
                    <a:pt x="61346" y="10895"/>
                  </a:lnTo>
                  <a:lnTo>
                    <a:pt x="61727" y="10895"/>
                  </a:lnTo>
                  <a:lnTo>
                    <a:pt x="61069" y="10802"/>
                  </a:lnTo>
                  <a:close/>
                </a:path>
                <a:path w="83820" h="20955">
                  <a:moveTo>
                    <a:pt x="28059" y="10348"/>
                  </a:moveTo>
                  <a:lnTo>
                    <a:pt x="27888" y="10433"/>
                  </a:lnTo>
                  <a:lnTo>
                    <a:pt x="29012" y="10387"/>
                  </a:lnTo>
                  <a:lnTo>
                    <a:pt x="28059" y="10348"/>
                  </a:lnTo>
                  <a:close/>
                </a:path>
                <a:path w="83820" h="20955">
                  <a:moveTo>
                    <a:pt x="29012" y="10387"/>
                  </a:moveTo>
                  <a:lnTo>
                    <a:pt x="27888" y="10433"/>
                  </a:lnTo>
                  <a:lnTo>
                    <a:pt x="30137" y="10433"/>
                  </a:lnTo>
                  <a:lnTo>
                    <a:pt x="29012" y="10387"/>
                  </a:lnTo>
                  <a:close/>
                </a:path>
                <a:path w="83820" h="20955">
                  <a:moveTo>
                    <a:pt x="55260" y="10348"/>
                  </a:moveTo>
                  <a:lnTo>
                    <a:pt x="54291" y="10387"/>
                  </a:lnTo>
                  <a:lnTo>
                    <a:pt x="55431" y="10433"/>
                  </a:lnTo>
                  <a:lnTo>
                    <a:pt x="55260" y="10348"/>
                  </a:lnTo>
                  <a:close/>
                </a:path>
                <a:path w="83820" h="20955">
                  <a:moveTo>
                    <a:pt x="55303" y="10346"/>
                  </a:moveTo>
                  <a:lnTo>
                    <a:pt x="55431" y="10433"/>
                  </a:lnTo>
                  <a:lnTo>
                    <a:pt x="56262" y="10433"/>
                  </a:lnTo>
                  <a:lnTo>
                    <a:pt x="55303" y="10346"/>
                  </a:lnTo>
                  <a:close/>
                </a:path>
                <a:path w="83820" h="20955">
                  <a:moveTo>
                    <a:pt x="61346" y="9879"/>
                  </a:moveTo>
                  <a:lnTo>
                    <a:pt x="21973" y="9879"/>
                  </a:lnTo>
                  <a:lnTo>
                    <a:pt x="28073" y="10341"/>
                  </a:lnTo>
                  <a:lnTo>
                    <a:pt x="29012" y="10387"/>
                  </a:lnTo>
                  <a:lnTo>
                    <a:pt x="34635" y="10156"/>
                  </a:lnTo>
                  <a:lnTo>
                    <a:pt x="41613" y="9975"/>
                  </a:lnTo>
                  <a:lnTo>
                    <a:pt x="41474" y="9971"/>
                  </a:lnTo>
                  <a:lnTo>
                    <a:pt x="60126" y="9971"/>
                  </a:lnTo>
                  <a:lnTo>
                    <a:pt x="61346" y="9879"/>
                  </a:lnTo>
                  <a:close/>
                </a:path>
                <a:path w="83820" h="20955">
                  <a:moveTo>
                    <a:pt x="60126" y="9971"/>
                  </a:moveTo>
                  <a:lnTo>
                    <a:pt x="41613" y="9975"/>
                  </a:lnTo>
                  <a:lnTo>
                    <a:pt x="48684" y="10156"/>
                  </a:lnTo>
                  <a:lnTo>
                    <a:pt x="54291" y="10387"/>
                  </a:lnTo>
                  <a:lnTo>
                    <a:pt x="55257" y="10348"/>
                  </a:lnTo>
                  <a:lnTo>
                    <a:pt x="60126" y="9971"/>
                  </a:lnTo>
                  <a:close/>
                </a:path>
                <a:path w="83820" h="20955">
                  <a:moveTo>
                    <a:pt x="66429" y="9233"/>
                  </a:moveTo>
                  <a:lnTo>
                    <a:pt x="61161" y="9879"/>
                  </a:lnTo>
                  <a:lnTo>
                    <a:pt x="61346" y="9879"/>
                  </a:lnTo>
                  <a:lnTo>
                    <a:pt x="55246" y="10341"/>
                  </a:lnTo>
                  <a:lnTo>
                    <a:pt x="73454" y="10341"/>
                  </a:lnTo>
                  <a:lnTo>
                    <a:pt x="73454" y="9325"/>
                  </a:lnTo>
                  <a:lnTo>
                    <a:pt x="66059" y="9325"/>
                  </a:lnTo>
                  <a:lnTo>
                    <a:pt x="66429" y="9233"/>
                  </a:lnTo>
                  <a:close/>
                </a:path>
                <a:path w="83820" h="20955">
                  <a:moveTo>
                    <a:pt x="66429" y="9233"/>
                  </a:moveTo>
                  <a:lnTo>
                    <a:pt x="16797" y="9233"/>
                  </a:lnTo>
                  <a:lnTo>
                    <a:pt x="22158" y="9879"/>
                  </a:lnTo>
                  <a:lnTo>
                    <a:pt x="61161" y="9879"/>
                  </a:lnTo>
                  <a:lnTo>
                    <a:pt x="66429" y="9233"/>
                  </a:lnTo>
                  <a:close/>
                </a:path>
                <a:path w="83820" h="20955">
                  <a:moveTo>
                    <a:pt x="81194" y="6924"/>
                  </a:moveTo>
                  <a:lnTo>
                    <a:pt x="8479" y="6924"/>
                  </a:lnTo>
                  <a:lnTo>
                    <a:pt x="10314" y="7765"/>
                  </a:lnTo>
                  <a:lnTo>
                    <a:pt x="12963" y="8521"/>
                  </a:lnTo>
                  <a:lnTo>
                    <a:pt x="17167" y="9325"/>
                  </a:lnTo>
                  <a:lnTo>
                    <a:pt x="16797" y="9233"/>
                  </a:lnTo>
                  <a:lnTo>
                    <a:pt x="66552" y="9233"/>
                  </a:lnTo>
                  <a:lnTo>
                    <a:pt x="70450" y="8494"/>
                  </a:lnTo>
                  <a:lnTo>
                    <a:pt x="72795" y="7825"/>
                  </a:lnTo>
                  <a:lnTo>
                    <a:pt x="74655" y="7017"/>
                  </a:lnTo>
                  <a:lnTo>
                    <a:pt x="81258" y="7017"/>
                  </a:lnTo>
                  <a:close/>
                </a:path>
                <a:path w="83820" h="20955">
                  <a:moveTo>
                    <a:pt x="16797" y="9233"/>
                  </a:moveTo>
                  <a:lnTo>
                    <a:pt x="17167" y="9325"/>
                  </a:lnTo>
                  <a:lnTo>
                    <a:pt x="17563" y="9325"/>
                  </a:lnTo>
                  <a:lnTo>
                    <a:pt x="16797" y="9233"/>
                  </a:lnTo>
                  <a:close/>
                </a:path>
                <a:path w="83820" h="20955">
                  <a:moveTo>
                    <a:pt x="66552" y="9233"/>
                  </a:moveTo>
                  <a:lnTo>
                    <a:pt x="66059" y="9325"/>
                  </a:lnTo>
                  <a:lnTo>
                    <a:pt x="66552" y="9233"/>
                  </a:lnTo>
                  <a:close/>
                </a:path>
                <a:path w="83820" h="20955">
                  <a:moveTo>
                    <a:pt x="72760" y="8494"/>
                  </a:moveTo>
                  <a:lnTo>
                    <a:pt x="70496" y="8494"/>
                  </a:lnTo>
                  <a:lnTo>
                    <a:pt x="70126" y="8586"/>
                  </a:lnTo>
                  <a:lnTo>
                    <a:pt x="66059" y="9325"/>
                  </a:lnTo>
                  <a:lnTo>
                    <a:pt x="73454" y="9325"/>
                  </a:lnTo>
                  <a:lnTo>
                    <a:pt x="73454" y="8679"/>
                  </a:lnTo>
                  <a:lnTo>
                    <a:pt x="72622" y="8679"/>
                  </a:lnTo>
                  <a:lnTo>
                    <a:pt x="72760" y="8494"/>
                  </a:lnTo>
                  <a:close/>
                </a:path>
                <a:path w="83820" h="20955">
                  <a:moveTo>
                    <a:pt x="10050" y="7755"/>
                  </a:moveTo>
                  <a:lnTo>
                    <a:pt x="10050" y="8298"/>
                  </a:lnTo>
                  <a:lnTo>
                    <a:pt x="10697" y="8863"/>
                  </a:lnTo>
                  <a:lnTo>
                    <a:pt x="10050" y="7755"/>
                  </a:lnTo>
                  <a:close/>
                </a:path>
                <a:path w="83820" h="20955">
                  <a:moveTo>
                    <a:pt x="10204" y="7755"/>
                  </a:moveTo>
                  <a:lnTo>
                    <a:pt x="10050" y="7755"/>
                  </a:lnTo>
                  <a:lnTo>
                    <a:pt x="10697" y="8863"/>
                  </a:lnTo>
                  <a:lnTo>
                    <a:pt x="14753" y="8863"/>
                  </a:lnTo>
                  <a:lnTo>
                    <a:pt x="13305" y="8586"/>
                  </a:lnTo>
                  <a:lnTo>
                    <a:pt x="10928" y="7940"/>
                  </a:lnTo>
                  <a:lnTo>
                    <a:pt x="10697" y="7940"/>
                  </a:lnTo>
                  <a:lnTo>
                    <a:pt x="10204" y="7755"/>
                  </a:lnTo>
                  <a:close/>
                </a:path>
                <a:path w="83820" h="20955">
                  <a:moveTo>
                    <a:pt x="73454" y="7571"/>
                  </a:moveTo>
                  <a:lnTo>
                    <a:pt x="72622" y="8679"/>
                  </a:lnTo>
                  <a:lnTo>
                    <a:pt x="73454" y="7999"/>
                  </a:lnTo>
                  <a:lnTo>
                    <a:pt x="73454" y="7571"/>
                  </a:lnTo>
                  <a:close/>
                </a:path>
                <a:path w="83820" h="20955">
                  <a:moveTo>
                    <a:pt x="73454" y="7999"/>
                  </a:moveTo>
                  <a:lnTo>
                    <a:pt x="72622" y="8679"/>
                  </a:lnTo>
                  <a:lnTo>
                    <a:pt x="73454" y="8679"/>
                  </a:lnTo>
                  <a:lnTo>
                    <a:pt x="73454" y="7999"/>
                  </a:lnTo>
                  <a:close/>
                </a:path>
                <a:path w="83820" h="20955">
                  <a:moveTo>
                    <a:pt x="12963" y="8521"/>
                  </a:moveTo>
                  <a:lnTo>
                    <a:pt x="13192" y="8586"/>
                  </a:lnTo>
                  <a:lnTo>
                    <a:pt x="12963" y="8521"/>
                  </a:lnTo>
                  <a:close/>
                </a:path>
                <a:path w="83820" h="20955">
                  <a:moveTo>
                    <a:pt x="70361" y="8519"/>
                  </a:moveTo>
                  <a:lnTo>
                    <a:pt x="70003" y="8586"/>
                  </a:lnTo>
                  <a:lnTo>
                    <a:pt x="70361" y="8519"/>
                  </a:lnTo>
                  <a:close/>
                </a:path>
                <a:path w="83820" h="20955">
                  <a:moveTo>
                    <a:pt x="12869" y="8494"/>
                  </a:moveTo>
                  <a:close/>
                </a:path>
                <a:path w="83820" h="20955">
                  <a:moveTo>
                    <a:pt x="72795" y="7825"/>
                  </a:moveTo>
                  <a:lnTo>
                    <a:pt x="70361" y="8519"/>
                  </a:lnTo>
                  <a:lnTo>
                    <a:pt x="70496" y="8494"/>
                  </a:lnTo>
                  <a:lnTo>
                    <a:pt x="72760" y="8494"/>
                  </a:lnTo>
                  <a:lnTo>
                    <a:pt x="73176" y="7940"/>
                  </a:lnTo>
                  <a:lnTo>
                    <a:pt x="72529" y="7940"/>
                  </a:lnTo>
                  <a:lnTo>
                    <a:pt x="72795" y="7825"/>
                  </a:lnTo>
                  <a:close/>
                </a:path>
                <a:path w="83820" h="20955">
                  <a:moveTo>
                    <a:pt x="8479" y="6924"/>
                  </a:moveTo>
                  <a:lnTo>
                    <a:pt x="10050" y="8298"/>
                  </a:lnTo>
                  <a:lnTo>
                    <a:pt x="10050" y="7755"/>
                  </a:lnTo>
                  <a:lnTo>
                    <a:pt x="10204" y="7755"/>
                  </a:lnTo>
                  <a:lnTo>
                    <a:pt x="9957" y="7663"/>
                  </a:lnTo>
                  <a:lnTo>
                    <a:pt x="10092" y="7663"/>
                  </a:lnTo>
                  <a:lnTo>
                    <a:pt x="8479" y="6924"/>
                  </a:lnTo>
                  <a:close/>
                </a:path>
                <a:path w="83820" h="20955">
                  <a:moveTo>
                    <a:pt x="73977" y="7571"/>
                  </a:moveTo>
                  <a:lnTo>
                    <a:pt x="73454" y="7571"/>
                  </a:lnTo>
                  <a:lnTo>
                    <a:pt x="73454" y="7999"/>
                  </a:lnTo>
                  <a:lnTo>
                    <a:pt x="73977" y="7571"/>
                  </a:lnTo>
                  <a:close/>
                </a:path>
                <a:path w="83820" h="20955">
                  <a:moveTo>
                    <a:pt x="9957" y="7663"/>
                  </a:moveTo>
                  <a:lnTo>
                    <a:pt x="10697" y="7940"/>
                  </a:lnTo>
                  <a:lnTo>
                    <a:pt x="10281" y="7755"/>
                  </a:lnTo>
                  <a:lnTo>
                    <a:pt x="9957" y="7663"/>
                  </a:lnTo>
                  <a:close/>
                </a:path>
                <a:path w="83820" h="20955">
                  <a:moveTo>
                    <a:pt x="10314" y="7765"/>
                  </a:moveTo>
                  <a:lnTo>
                    <a:pt x="10697" y="7940"/>
                  </a:lnTo>
                  <a:lnTo>
                    <a:pt x="10928" y="7940"/>
                  </a:lnTo>
                  <a:lnTo>
                    <a:pt x="10314" y="7765"/>
                  </a:lnTo>
                  <a:close/>
                </a:path>
                <a:path w="83820" h="20955">
                  <a:moveTo>
                    <a:pt x="73361" y="7663"/>
                  </a:moveTo>
                  <a:lnTo>
                    <a:pt x="72795" y="7825"/>
                  </a:lnTo>
                  <a:lnTo>
                    <a:pt x="72529" y="7940"/>
                  </a:lnTo>
                  <a:lnTo>
                    <a:pt x="73361" y="7663"/>
                  </a:lnTo>
                  <a:close/>
                </a:path>
                <a:path w="83820" h="20955">
                  <a:moveTo>
                    <a:pt x="73384" y="7663"/>
                  </a:moveTo>
                  <a:lnTo>
                    <a:pt x="72529" y="7940"/>
                  </a:lnTo>
                  <a:lnTo>
                    <a:pt x="73176" y="7940"/>
                  </a:lnTo>
                  <a:lnTo>
                    <a:pt x="73384" y="7663"/>
                  </a:lnTo>
                  <a:close/>
                </a:path>
                <a:path w="83820" h="20955">
                  <a:moveTo>
                    <a:pt x="74655" y="7017"/>
                  </a:moveTo>
                  <a:lnTo>
                    <a:pt x="72795" y="7825"/>
                  </a:lnTo>
                  <a:lnTo>
                    <a:pt x="73361" y="7663"/>
                  </a:lnTo>
                  <a:lnTo>
                    <a:pt x="73977" y="7571"/>
                  </a:lnTo>
                  <a:lnTo>
                    <a:pt x="74655" y="7017"/>
                  </a:lnTo>
                  <a:close/>
                </a:path>
                <a:path w="83820" h="20955">
                  <a:moveTo>
                    <a:pt x="10092" y="7663"/>
                  </a:moveTo>
                  <a:lnTo>
                    <a:pt x="9957" y="7663"/>
                  </a:lnTo>
                  <a:lnTo>
                    <a:pt x="10314" y="7765"/>
                  </a:lnTo>
                  <a:lnTo>
                    <a:pt x="10092" y="76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797763" y="3292092"/>
              <a:ext cx="41910" cy="356870"/>
            </a:xfrm>
            <a:custGeom>
              <a:avLst/>
              <a:gdLst/>
              <a:ahLst/>
              <a:cxnLst/>
              <a:rect l="l" t="t" r="r" b="b"/>
              <a:pathLst>
                <a:path w="41910" h="356870">
                  <a:moveTo>
                    <a:pt x="0" y="0"/>
                  </a:moveTo>
                  <a:lnTo>
                    <a:pt x="6377" y="0"/>
                  </a:lnTo>
                </a:path>
                <a:path w="41910" h="356870">
                  <a:moveTo>
                    <a:pt x="30223" y="185770"/>
                  </a:moveTo>
                  <a:lnTo>
                    <a:pt x="36600" y="185770"/>
                  </a:lnTo>
                  <a:lnTo>
                    <a:pt x="41776" y="185031"/>
                  </a:lnTo>
                  <a:lnTo>
                    <a:pt x="41776" y="184015"/>
                  </a:lnTo>
                  <a:lnTo>
                    <a:pt x="41776" y="183092"/>
                  </a:lnTo>
                  <a:lnTo>
                    <a:pt x="36600" y="182261"/>
                  </a:lnTo>
                  <a:lnTo>
                    <a:pt x="30223" y="182261"/>
                  </a:lnTo>
                  <a:lnTo>
                    <a:pt x="23753" y="182261"/>
                  </a:lnTo>
                  <a:lnTo>
                    <a:pt x="18577" y="183092"/>
                  </a:lnTo>
                  <a:lnTo>
                    <a:pt x="18577" y="184015"/>
                  </a:lnTo>
                  <a:lnTo>
                    <a:pt x="18577" y="185031"/>
                  </a:lnTo>
                  <a:lnTo>
                    <a:pt x="23753" y="185770"/>
                  </a:lnTo>
                  <a:lnTo>
                    <a:pt x="30223" y="185770"/>
                  </a:lnTo>
                </a:path>
                <a:path w="41910" h="356870">
                  <a:moveTo>
                    <a:pt x="21719" y="205436"/>
                  </a:moveTo>
                  <a:lnTo>
                    <a:pt x="21719" y="206175"/>
                  </a:lnTo>
                  <a:lnTo>
                    <a:pt x="25509" y="206729"/>
                  </a:lnTo>
                  <a:lnTo>
                    <a:pt x="30223" y="206729"/>
                  </a:lnTo>
                  <a:lnTo>
                    <a:pt x="34844" y="206729"/>
                  </a:lnTo>
                  <a:lnTo>
                    <a:pt x="38633" y="206175"/>
                  </a:lnTo>
                  <a:lnTo>
                    <a:pt x="38633" y="205436"/>
                  </a:lnTo>
                </a:path>
                <a:path w="41910" h="356870">
                  <a:moveTo>
                    <a:pt x="20795" y="185308"/>
                  </a:moveTo>
                  <a:lnTo>
                    <a:pt x="22979" y="230479"/>
                  </a:lnTo>
                  <a:lnTo>
                    <a:pt x="23013" y="246154"/>
                  </a:lnTo>
                  <a:lnTo>
                    <a:pt x="35676" y="246246"/>
                  </a:lnTo>
                  <a:lnTo>
                    <a:pt x="35676" y="236829"/>
                  </a:lnTo>
                  <a:lnTo>
                    <a:pt x="36138" y="223126"/>
                  </a:lnTo>
                  <a:lnTo>
                    <a:pt x="37154" y="205944"/>
                  </a:lnTo>
                  <a:lnTo>
                    <a:pt x="38171" y="191255"/>
                  </a:lnTo>
                  <a:lnTo>
                    <a:pt x="38633" y="185031"/>
                  </a:lnTo>
                </a:path>
                <a:path w="41910" h="356870">
                  <a:moveTo>
                    <a:pt x="26618" y="206729"/>
                  </a:moveTo>
                  <a:lnTo>
                    <a:pt x="26992" y="227920"/>
                  </a:lnTo>
                  <a:lnTo>
                    <a:pt x="27184" y="238802"/>
                  </a:lnTo>
                  <a:lnTo>
                    <a:pt x="27255" y="242811"/>
                  </a:lnTo>
                  <a:lnTo>
                    <a:pt x="27265" y="243384"/>
                  </a:lnTo>
                </a:path>
                <a:path w="41910" h="356870">
                  <a:moveTo>
                    <a:pt x="32810" y="206729"/>
                  </a:moveTo>
                  <a:lnTo>
                    <a:pt x="32436" y="227920"/>
                  </a:lnTo>
                  <a:lnTo>
                    <a:pt x="32244" y="238802"/>
                  </a:lnTo>
                  <a:lnTo>
                    <a:pt x="32174" y="242811"/>
                  </a:lnTo>
                  <a:lnTo>
                    <a:pt x="32163" y="243384"/>
                  </a:lnTo>
                </a:path>
                <a:path w="41910" h="356870">
                  <a:moveTo>
                    <a:pt x="27912" y="244677"/>
                  </a:moveTo>
                  <a:lnTo>
                    <a:pt x="27912" y="309479"/>
                  </a:lnTo>
                  <a:lnTo>
                    <a:pt x="27912" y="342755"/>
                  </a:lnTo>
                  <a:lnTo>
                    <a:pt x="27912" y="355015"/>
                  </a:lnTo>
                  <a:lnTo>
                    <a:pt x="27912" y="356767"/>
                  </a:lnTo>
                  <a:lnTo>
                    <a:pt x="31516" y="350303"/>
                  </a:lnTo>
                  <a:lnTo>
                    <a:pt x="31516" y="289024"/>
                  </a:lnTo>
                  <a:lnTo>
                    <a:pt x="31516" y="257557"/>
                  </a:lnTo>
                  <a:lnTo>
                    <a:pt x="31516" y="245964"/>
                  </a:lnTo>
                  <a:lnTo>
                    <a:pt x="31516" y="2443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369307" y="3821241"/>
              <a:ext cx="473401" cy="3336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284108" y="3375559"/>
              <a:ext cx="565162" cy="7861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563041" y="2953513"/>
              <a:ext cx="74537" cy="3259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570054" y="3275380"/>
              <a:ext cx="61462" cy="1743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570054" y="3275380"/>
              <a:ext cx="61594" cy="175260"/>
            </a:xfrm>
            <a:custGeom>
              <a:avLst/>
              <a:gdLst/>
              <a:ahLst/>
              <a:cxnLst/>
              <a:rect l="l" t="t" r="r" b="b"/>
              <a:pathLst>
                <a:path w="61595" h="175260">
                  <a:moveTo>
                    <a:pt x="0" y="0"/>
                  </a:moveTo>
                  <a:lnTo>
                    <a:pt x="6245" y="520"/>
                  </a:lnTo>
                  <a:lnTo>
                    <a:pt x="13644" y="1396"/>
                  </a:lnTo>
                  <a:lnTo>
                    <a:pt x="22030" y="2220"/>
                  </a:lnTo>
                  <a:lnTo>
                    <a:pt x="31239" y="2585"/>
                  </a:lnTo>
                  <a:lnTo>
                    <a:pt x="39991" y="2391"/>
                  </a:lnTo>
                  <a:lnTo>
                    <a:pt x="48084" y="1869"/>
                  </a:lnTo>
                  <a:lnTo>
                    <a:pt x="55310" y="1105"/>
                  </a:lnTo>
                  <a:lnTo>
                    <a:pt x="61462" y="184"/>
                  </a:lnTo>
                  <a:lnTo>
                    <a:pt x="61462" y="99682"/>
                  </a:lnTo>
                  <a:lnTo>
                    <a:pt x="61462" y="150776"/>
                  </a:lnTo>
                  <a:lnTo>
                    <a:pt x="61462" y="169600"/>
                  </a:lnTo>
                  <a:lnTo>
                    <a:pt x="61462" y="172289"/>
                  </a:lnTo>
                  <a:lnTo>
                    <a:pt x="55310" y="173210"/>
                  </a:lnTo>
                  <a:lnTo>
                    <a:pt x="48084" y="173974"/>
                  </a:lnTo>
                  <a:lnTo>
                    <a:pt x="39991" y="174497"/>
                  </a:lnTo>
                  <a:lnTo>
                    <a:pt x="31239" y="174690"/>
                  </a:lnTo>
                  <a:lnTo>
                    <a:pt x="22030" y="174323"/>
                  </a:lnTo>
                  <a:lnTo>
                    <a:pt x="13644" y="173490"/>
                  </a:lnTo>
                  <a:lnTo>
                    <a:pt x="6245" y="172586"/>
                  </a:lnTo>
                  <a:lnTo>
                    <a:pt x="0" y="172012"/>
                  </a:lnTo>
                  <a:lnTo>
                    <a:pt x="0" y="72567"/>
                  </a:lnTo>
                  <a:lnTo>
                    <a:pt x="0" y="21501"/>
                  </a:lnTo>
                  <a:lnTo>
                    <a:pt x="0" y="268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569869" y="3342135"/>
              <a:ext cx="6350" cy="48260"/>
            </a:xfrm>
            <a:custGeom>
              <a:avLst/>
              <a:gdLst/>
              <a:ahLst/>
              <a:cxnLst/>
              <a:rect l="l" t="t" r="r" b="b"/>
              <a:pathLst>
                <a:path w="6350" h="48260">
                  <a:moveTo>
                    <a:pt x="0" y="0"/>
                  </a:moveTo>
                  <a:lnTo>
                    <a:pt x="6284" y="0"/>
                  </a:lnTo>
                </a:path>
                <a:path w="6350" h="48260">
                  <a:moveTo>
                    <a:pt x="0" y="47642"/>
                  </a:moveTo>
                  <a:lnTo>
                    <a:pt x="6284" y="476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583271" y="3451362"/>
              <a:ext cx="33655" cy="50165"/>
            </a:xfrm>
            <a:custGeom>
              <a:avLst/>
              <a:gdLst/>
              <a:ahLst/>
              <a:cxnLst/>
              <a:rect l="l" t="t" r="r" b="b"/>
              <a:pathLst>
                <a:path w="33654" h="50164">
                  <a:moveTo>
                    <a:pt x="9981" y="0"/>
                  </a:moveTo>
                  <a:lnTo>
                    <a:pt x="0" y="0"/>
                  </a:lnTo>
                  <a:lnTo>
                    <a:pt x="0" y="44688"/>
                  </a:lnTo>
                  <a:lnTo>
                    <a:pt x="16544" y="50043"/>
                  </a:lnTo>
                  <a:lnTo>
                    <a:pt x="21442" y="49858"/>
                  </a:lnTo>
                  <a:lnTo>
                    <a:pt x="25601" y="49489"/>
                  </a:lnTo>
                  <a:lnTo>
                    <a:pt x="29021" y="48750"/>
                  </a:lnTo>
                  <a:lnTo>
                    <a:pt x="31516" y="47458"/>
                  </a:lnTo>
                  <a:lnTo>
                    <a:pt x="33180" y="44688"/>
                  </a:lnTo>
                  <a:lnTo>
                    <a:pt x="33180" y="43303"/>
                  </a:lnTo>
                  <a:lnTo>
                    <a:pt x="9981" y="43303"/>
                  </a:lnTo>
                  <a:lnTo>
                    <a:pt x="9398" y="40971"/>
                  </a:lnTo>
                  <a:lnTo>
                    <a:pt x="7734" y="39384"/>
                  </a:lnTo>
                  <a:lnTo>
                    <a:pt x="7024" y="39148"/>
                  </a:lnTo>
                  <a:lnTo>
                    <a:pt x="9981" y="39148"/>
                  </a:lnTo>
                  <a:lnTo>
                    <a:pt x="9981" y="0"/>
                  </a:lnTo>
                  <a:close/>
                </a:path>
                <a:path w="33654" h="50164">
                  <a:moveTo>
                    <a:pt x="9981" y="40717"/>
                  </a:moveTo>
                  <a:lnTo>
                    <a:pt x="9334" y="40717"/>
                  </a:lnTo>
                  <a:lnTo>
                    <a:pt x="9519" y="41087"/>
                  </a:lnTo>
                  <a:lnTo>
                    <a:pt x="9981" y="43303"/>
                  </a:lnTo>
                  <a:lnTo>
                    <a:pt x="9981" y="40717"/>
                  </a:lnTo>
                  <a:close/>
                </a:path>
                <a:path w="33654" h="50164">
                  <a:moveTo>
                    <a:pt x="9981" y="39693"/>
                  </a:moveTo>
                  <a:lnTo>
                    <a:pt x="9981" y="43303"/>
                  </a:lnTo>
                  <a:lnTo>
                    <a:pt x="23198" y="43303"/>
                  </a:lnTo>
                  <a:lnTo>
                    <a:pt x="23198" y="40071"/>
                  </a:lnTo>
                  <a:lnTo>
                    <a:pt x="16451" y="40071"/>
                  </a:lnTo>
                  <a:lnTo>
                    <a:pt x="16590" y="40066"/>
                  </a:lnTo>
                  <a:lnTo>
                    <a:pt x="12200" y="39887"/>
                  </a:lnTo>
                  <a:lnTo>
                    <a:pt x="12569" y="39887"/>
                  </a:lnTo>
                  <a:lnTo>
                    <a:pt x="9981" y="39693"/>
                  </a:lnTo>
                  <a:close/>
                </a:path>
                <a:path w="33654" h="50164">
                  <a:moveTo>
                    <a:pt x="24055" y="39635"/>
                  </a:moveTo>
                  <a:lnTo>
                    <a:pt x="23263" y="39693"/>
                  </a:lnTo>
                  <a:lnTo>
                    <a:pt x="23198" y="43303"/>
                  </a:lnTo>
                  <a:lnTo>
                    <a:pt x="23832" y="41087"/>
                  </a:lnTo>
                  <a:lnTo>
                    <a:pt x="23938" y="40717"/>
                  </a:lnTo>
                  <a:lnTo>
                    <a:pt x="24140" y="40717"/>
                  </a:lnTo>
                  <a:lnTo>
                    <a:pt x="25205" y="39702"/>
                  </a:lnTo>
                  <a:lnTo>
                    <a:pt x="23753" y="39702"/>
                  </a:lnTo>
                  <a:lnTo>
                    <a:pt x="24055" y="39635"/>
                  </a:lnTo>
                  <a:close/>
                </a:path>
                <a:path w="33654" h="50164">
                  <a:moveTo>
                    <a:pt x="33180" y="39148"/>
                  </a:moveTo>
                  <a:lnTo>
                    <a:pt x="26248" y="39148"/>
                  </a:lnTo>
                  <a:lnTo>
                    <a:pt x="25538" y="39384"/>
                  </a:lnTo>
                  <a:lnTo>
                    <a:pt x="23874" y="40971"/>
                  </a:lnTo>
                  <a:lnTo>
                    <a:pt x="23198" y="43303"/>
                  </a:lnTo>
                  <a:lnTo>
                    <a:pt x="33180" y="43303"/>
                  </a:lnTo>
                  <a:lnTo>
                    <a:pt x="33180" y="39148"/>
                  </a:lnTo>
                  <a:close/>
                </a:path>
                <a:path w="33654" h="50164">
                  <a:moveTo>
                    <a:pt x="9398" y="40971"/>
                  </a:moveTo>
                  <a:close/>
                </a:path>
                <a:path w="33654" h="50164">
                  <a:moveTo>
                    <a:pt x="9334" y="40717"/>
                  </a:moveTo>
                  <a:lnTo>
                    <a:pt x="9398" y="40971"/>
                  </a:lnTo>
                  <a:lnTo>
                    <a:pt x="9334" y="40717"/>
                  </a:lnTo>
                  <a:close/>
                </a:path>
                <a:path w="33654" h="50164">
                  <a:moveTo>
                    <a:pt x="23938" y="40717"/>
                  </a:moveTo>
                  <a:lnTo>
                    <a:pt x="23753" y="41087"/>
                  </a:lnTo>
                  <a:lnTo>
                    <a:pt x="23938" y="40717"/>
                  </a:lnTo>
                  <a:close/>
                </a:path>
                <a:path w="33654" h="50164">
                  <a:moveTo>
                    <a:pt x="23862" y="40983"/>
                  </a:moveTo>
                  <a:close/>
                </a:path>
                <a:path w="33654" h="50164">
                  <a:moveTo>
                    <a:pt x="24140" y="40717"/>
                  </a:moveTo>
                  <a:lnTo>
                    <a:pt x="23938" y="40717"/>
                  </a:lnTo>
                  <a:lnTo>
                    <a:pt x="23862" y="40983"/>
                  </a:lnTo>
                  <a:lnTo>
                    <a:pt x="24140" y="40717"/>
                  </a:lnTo>
                  <a:close/>
                </a:path>
                <a:path w="33654" h="50164">
                  <a:moveTo>
                    <a:pt x="7780" y="39316"/>
                  </a:moveTo>
                  <a:lnTo>
                    <a:pt x="8133" y="39517"/>
                  </a:lnTo>
                  <a:lnTo>
                    <a:pt x="7873" y="39517"/>
                  </a:lnTo>
                  <a:lnTo>
                    <a:pt x="9398" y="40971"/>
                  </a:lnTo>
                  <a:lnTo>
                    <a:pt x="9334" y="40717"/>
                  </a:lnTo>
                  <a:lnTo>
                    <a:pt x="9981" y="40717"/>
                  </a:lnTo>
                  <a:lnTo>
                    <a:pt x="9981" y="39702"/>
                  </a:lnTo>
                  <a:lnTo>
                    <a:pt x="9455" y="39693"/>
                  </a:lnTo>
                  <a:lnTo>
                    <a:pt x="8872" y="39610"/>
                  </a:lnTo>
                  <a:lnTo>
                    <a:pt x="9103" y="39610"/>
                  </a:lnTo>
                  <a:lnTo>
                    <a:pt x="8687" y="39517"/>
                  </a:lnTo>
                  <a:lnTo>
                    <a:pt x="8133" y="39517"/>
                  </a:lnTo>
                  <a:lnTo>
                    <a:pt x="7734" y="39384"/>
                  </a:lnTo>
                  <a:lnTo>
                    <a:pt x="8089" y="39384"/>
                  </a:lnTo>
                  <a:lnTo>
                    <a:pt x="7780" y="39316"/>
                  </a:lnTo>
                  <a:close/>
                </a:path>
                <a:path w="33654" h="50164">
                  <a:moveTo>
                    <a:pt x="16590" y="40066"/>
                  </a:moveTo>
                  <a:lnTo>
                    <a:pt x="16451" y="40071"/>
                  </a:lnTo>
                  <a:lnTo>
                    <a:pt x="16728" y="40071"/>
                  </a:lnTo>
                  <a:lnTo>
                    <a:pt x="16590" y="40066"/>
                  </a:lnTo>
                  <a:close/>
                </a:path>
                <a:path w="33654" h="50164">
                  <a:moveTo>
                    <a:pt x="23198" y="39697"/>
                  </a:moveTo>
                  <a:lnTo>
                    <a:pt x="20610" y="39887"/>
                  </a:lnTo>
                  <a:lnTo>
                    <a:pt x="20980" y="39887"/>
                  </a:lnTo>
                  <a:lnTo>
                    <a:pt x="16590" y="40066"/>
                  </a:lnTo>
                  <a:lnTo>
                    <a:pt x="16728" y="40071"/>
                  </a:lnTo>
                  <a:lnTo>
                    <a:pt x="23198" y="40071"/>
                  </a:lnTo>
                  <a:lnTo>
                    <a:pt x="23198" y="39697"/>
                  </a:lnTo>
                  <a:close/>
                </a:path>
                <a:path w="33654" h="50164">
                  <a:moveTo>
                    <a:pt x="8872" y="39610"/>
                  </a:moveTo>
                  <a:lnTo>
                    <a:pt x="9519" y="39702"/>
                  </a:lnTo>
                  <a:lnTo>
                    <a:pt x="9208" y="39635"/>
                  </a:lnTo>
                  <a:lnTo>
                    <a:pt x="8872" y="39610"/>
                  </a:lnTo>
                  <a:close/>
                </a:path>
                <a:path w="33654" h="50164">
                  <a:moveTo>
                    <a:pt x="9221" y="39636"/>
                  </a:moveTo>
                  <a:lnTo>
                    <a:pt x="9519" y="39702"/>
                  </a:lnTo>
                  <a:lnTo>
                    <a:pt x="9981" y="39702"/>
                  </a:lnTo>
                  <a:lnTo>
                    <a:pt x="9221" y="39636"/>
                  </a:lnTo>
                  <a:close/>
                </a:path>
                <a:path w="33654" h="50164">
                  <a:moveTo>
                    <a:pt x="24400" y="39610"/>
                  </a:moveTo>
                  <a:lnTo>
                    <a:pt x="24051" y="39636"/>
                  </a:lnTo>
                  <a:lnTo>
                    <a:pt x="23753" y="39702"/>
                  </a:lnTo>
                  <a:lnTo>
                    <a:pt x="24400" y="39610"/>
                  </a:lnTo>
                  <a:close/>
                </a:path>
                <a:path w="33654" h="50164">
                  <a:moveTo>
                    <a:pt x="25302" y="39610"/>
                  </a:moveTo>
                  <a:lnTo>
                    <a:pt x="24400" y="39610"/>
                  </a:lnTo>
                  <a:lnTo>
                    <a:pt x="23753" y="39702"/>
                  </a:lnTo>
                  <a:lnTo>
                    <a:pt x="25205" y="39702"/>
                  </a:lnTo>
                  <a:close/>
                </a:path>
                <a:path w="33654" h="50164">
                  <a:moveTo>
                    <a:pt x="33180" y="369"/>
                  </a:moveTo>
                  <a:lnTo>
                    <a:pt x="23198" y="369"/>
                  </a:lnTo>
                  <a:lnTo>
                    <a:pt x="23198" y="39697"/>
                  </a:lnTo>
                  <a:lnTo>
                    <a:pt x="24042" y="39636"/>
                  </a:lnTo>
                  <a:lnTo>
                    <a:pt x="25492" y="39316"/>
                  </a:lnTo>
                  <a:lnTo>
                    <a:pt x="25786" y="39148"/>
                  </a:lnTo>
                  <a:lnTo>
                    <a:pt x="33180" y="39148"/>
                  </a:lnTo>
                  <a:lnTo>
                    <a:pt x="33180" y="369"/>
                  </a:lnTo>
                  <a:close/>
                </a:path>
                <a:path w="33654" h="50164">
                  <a:moveTo>
                    <a:pt x="9981" y="39148"/>
                  </a:moveTo>
                  <a:lnTo>
                    <a:pt x="7486" y="39148"/>
                  </a:lnTo>
                  <a:lnTo>
                    <a:pt x="7780" y="39316"/>
                  </a:lnTo>
                  <a:lnTo>
                    <a:pt x="9221" y="39636"/>
                  </a:lnTo>
                  <a:lnTo>
                    <a:pt x="9981" y="39693"/>
                  </a:lnTo>
                  <a:lnTo>
                    <a:pt x="9981" y="39148"/>
                  </a:lnTo>
                  <a:close/>
                </a:path>
                <a:path w="33654" h="50164">
                  <a:moveTo>
                    <a:pt x="9103" y="39610"/>
                  </a:moveTo>
                  <a:lnTo>
                    <a:pt x="8872" y="39610"/>
                  </a:lnTo>
                  <a:lnTo>
                    <a:pt x="9221" y="39636"/>
                  </a:lnTo>
                  <a:close/>
                </a:path>
                <a:path w="33654" h="50164">
                  <a:moveTo>
                    <a:pt x="25492" y="39316"/>
                  </a:moveTo>
                  <a:lnTo>
                    <a:pt x="24055" y="39635"/>
                  </a:lnTo>
                  <a:lnTo>
                    <a:pt x="24400" y="39610"/>
                  </a:lnTo>
                  <a:lnTo>
                    <a:pt x="25302" y="39610"/>
                  </a:lnTo>
                  <a:lnTo>
                    <a:pt x="25139" y="39517"/>
                  </a:lnTo>
                  <a:lnTo>
                    <a:pt x="25492" y="39316"/>
                  </a:lnTo>
                  <a:close/>
                </a:path>
                <a:path w="33654" h="50164">
                  <a:moveTo>
                    <a:pt x="7626" y="39282"/>
                  </a:moveTo>
                  <a:lnTo>
                    <a:pt x="8133" y="39517"/>
                  </a:lnTo>
                  <a:lnTo>
                    <a:pt x="7780" y="39316"/>
                  </a:lnTo>
                  <a:lnTo>
                    <a:pt x="7626" y="39282"/>
                  </a:lnTo>
                  <a:close/>
                </a:path>
                <a:path w="33654" h="50164">
                  <a:moveTo>
                    <a:pt x="25646" y="39282"/>
                  </a:moveTo>
                  <a:lnTo>
                    <a:pt x="25492" y="39316"/>
                  </a:lnTo>
                  <a:lnTo>
                    <a:pt x="25139" y="39517"/>
                  </a:lnTo>
                  <a:lnTo>
                    <a:pt x="25538" y="39384"/>
                  </a:lnTo>
                  <a:close/>
                </a:path>
                <a:path w="33654" h="50164">
                  <a:moveTo>
                    <a:pt x="25538" y="39384"/>
                  </a:moveTo>
                  <a:lnTo>
                    <a:pt x="25139" y="39517"/>
                  </a:lnTo>
                  <a:lnTo>
                    <a:pt x="25399" y="39517"/>
                  </a:lnTo>
                  <a:lnTo>
                    <a:pt x="25538" y="39384"/>
                  </a:lnTo>
                  <a:close/>
                </a:path>
                <a:path w="33654" h="50164">
                  <a:moveTo>
                    <a:pt x="7024" y="39148"/>
                  </a:moveTo>
                  <a:lnTo>
                    <a:pt x="7734" y="39384"/>
                  </a:lnTo>
                  <a:lnTo>
                    <a:pt x="7024" y="39148"/>
                  </a:lnTo>
                  <a:close/>
                </a:path>
                <a:path w="33654" h="50164">
                  <a:moveTo>
                    <a:pt x="26248" y="39148"/>
                  </a:moveTo>
                  <a:lnTo>
                    <a:pt x="25646" y="39282"/>
                  </a:lnTo>
                  <a:lnTo>
                    <a:pt x="26248" y="39148"/>
                  </a:lnTo>
                  <a:close/>
                </a:path>
                <a:path w="33654" h="50164">
                  <a:moveTo>
                    <a:pt x="7486" y="39148"/>
                  </a:moveTo>
                  <a:lnTo>
                    <a:pt x="7626" y="39282"/>
                  </a:lnTo>
                  <a:lnTo>
                    <a:pt x="7780" y="39316"/>
                  </a:lnTo>
                  <a:lnTo>
                    <a:pt x="7486" y="39148"/>
                  </a:lnTo>
                  <a:close/>
                </a:path>
                <a:path w="33654" h="50164">
                  <a:moveTo>
                    <a:pt x="25786" y="39148"/>
                  </a:moveTo>
                  <a:lnTo>
                    <a:pt x="25492" y="39316"/>
                  </a:lnTo>
                  <a:lnTo>
                    <a:pt x="25646" y="39282"/>
                  </a:lnTo>
                  <a:lnTo>
                    <a:pt x="25786" y="39148"/>
                  </a:lnTo>
                  <a:close/>
                </a:path>
                <a:path w="33654" h="50164">
                  <a:moveTo>
                    <a:pt x="7486" y="39148"/>
                  </a:moveTo>
                  <a:lnTo>
                    <a:pt x="7024" y="39148"/>
                  </a:lnTo>
                  <a:lnTo>
                    <a:pt x="7626" y="39282"/>
                  </a:lnTo>
                  <a:lnTo>
                    <a:pt x="7486" y="39148"/>
                  </a:lnTo>
                  <a:close/>
                </a:path>
                <a:path w="33654" h="50164">
                  <a:moveTo>
                    <a:pt x="26248" y="39148"/>
                  </a:moveTo>
                  <a:lnTo>
                    <a:pt x="25786" y="39148"/>
                  </a:lnTo>
                  <a:lnTo>
                    <a:pt x="25646" y="39282"/>
                  </a:lnTo>
                  <a:lnTo>
                    <a:pt x="26248" y="39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569869" y="3355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2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555741" y="3173446"/>
              <a:ext cx="90805" cy="27940"/>
            </a:xfrm>
            <a:custGeom>
              <a:avLst/>
              <a:gdLst/>
              <a:ahLst/>
              <a:cxnLst/>
              <a:rect l="l" t="t" r="r" b="b"/>
              <a:pathLst>
                <a:path w="90804" h="27939">
                  <a:moveTo>
                    <a:pt x="5070" y="369"/>
                  </a:moveTo>
                  <a:lnTo>
                    <a:pt x="0" y="12834"/>
                  </a:lnTo>
                  <a:lnTo>
                    <a:pt x="449" y="15603"/>
                  </a:lnTo>
                  <a:lnTo>
                    <a:pt x="39083" y="27422"/>
                  </a:lnTo>
                  <a:lnTo>
                    <a:pt x="50359" y="27422"/>
                  </a:lnTo>
                  <a:lnTo>
                    <a:pt x="88161" y="18650"/>
                  </a:lnTo>
                  <a:lnTo>
                    <a:pt x="88816" y="17450"/>
                  </a:lnTo>
                  <a:lnTo>
                    <a:pt x="39268" y="17450"/>
                  </a:lnTo>
                  <a:lnTo>
                    <a:pt x="32890" y="17265"/>
                  </a:lnTo>
                  <a:lnTo>
                    <a:pt x="33075" y="17265"/>
                  </a:lnTo>
                  <a:lnTo>
                    <a:pt x="28084" y="16988"/>
                  </a:lnTo>
                  <a:lnTo>
                    <a:pt x="26698" y="16988"/>
                  </a:lnTo>
                  <a:lnTo>
                    <a:pt x="21118" y="16342"/>
                  </a:lnTo>
                  <a:lnTo>
                    <a:pt x="20875" y="16342"/>
                  </a:lnTo>
                  <a:lnTo>
                    <a:pt x="20321" y="16250"/>
                  </a:lnTo>
                  <a:lnTo>
                    <a:pt x="15948" y="15326"/>
                  </a:lnTo>
                  <a:lnTo>
                    <a:pt x="15792" y="15326"/>
                  </a:lnTo>
                  <a:lnTo>
                    <a:pt x="15052" y="15142"/>
                  </a:lnTo>
                  <a:lnTo>
                    <a:pt x="15320" y="15142"/>
                  </a:lnTo>
                  <a:lnTo>
                    <a:pt x="12492" y="14034"/>
                  </a:lnTo>
                  <a:lnTo>
                    <a:pt x="12002" y="14034"/>
                  </a:lnTo>
                  <a:lnTo>
                    <a:pt x="11386" y="13664"/>
                  </a:lnTo>
                  <a:lnTo>
                    <a:pt x="11170" y="13664"/>
                  </a:lnTo>
                  <a:lnTo>
                    <a:pt x="10606" y="13203"/>
                  </a:lnTo>
                  <a:lnTo>
                    <a:pt x="10154" y="13203"/>
                  </a:lnTo>
                  <a:lnTo>
                    <a:pt x="9599" y="11541"/>
                  </a:lnTo>
                  <a:lnTo>
                    <a:pt x="9891" y="11541"/>
                  </a:lnTo>
                  <a:lnTo>
                    <a:pt x="9876" y="11356"/>
                  </a:lnTo>
                  <a:lnTo>
                    <a:pt x="10069" y="11356"/>
                  </a:lnTo>
                  <a:lnTo>
                    <a:pt x="9969" y="11172"/>
                  </a:lnTo>
                  <a:lnTo>
                    <a:pt x="10092" y="10618"/>
                  </a:lnTo>
                  <a:lnTo>
                    <a:pt x="10212" y="10341"/>
                  </a:lnTo>
                  <a:lnTo>
                    <a:pt x="10265" y="10156"/>
                  </a:lnTo>
                  <a:lnTo>
                    <a:pt x="10061" y="10156"/>
                  </a:lnTo>
                  <a:lnTo>
                    <a:pt x="10531" y="9140"/>
                  </a:lnTo>
                  <a:lnTo>
                    <a:pt x="10616" y="8956"/>
                  </a:lnTo>
                  <a:lnTo>
                    <a:pt x="11263" y="8125"/>
                  </a:lnTo>
                  <a:lnTo>
                    <a:pt x="11489" y="8125"/>
                  </a:lnTo>
                  <a:lnTo>
                    <a:pt x="12280" y="7294"/>
                  </a:lnTo>
                  <a:lnTo>
                    <a:pt x="5070" y="369"/>
                  </a:lnTo>
                  <a:close/>
                </a:path>
                <a:path w="90804" h="27939">
                  <a:moveTo>
                    <a:pt x="74357" y="15454"/>
                  </a:moveTo>
                  <a:lnTo>
                    <a:pt x="69121" y="16434"/>
                  </a:lnTo>
                  <a:lnTo>
                    <a:pt x="69491" y="16434"/>
                  </a:lnTo>
                  <a:lnTo>
                    <a:pt x="62929" y="17081"/>
                  </a:lnTo>
                  <a:lnTo>
                    <a:pt x="63298" y="17081"/>
                  </a:lnTo>
                  <a:lnTo>
                    <a:pt x="56551" y="17358"/>
                  </a:lnTo>
                  <a:lnTo>
                    <a:pt x="50266" y="17450"/>
                  </a:lnTo>
                  <a:lnTo>
                    <a:pt x="88816" y="17450"/>
                  </a:lnTo>
                  <a:lnTo>
                    <a:pt x="89824" y="15603"/>
                  </a:lnTo>
                  <a:lnTo>
                    <a:pt x="74204" y="15511"/>
                  </a:lnTo>
                  <a:lnTo>
                    <a:pt x="74357" y="15454"/>
                  </a:lnTo>
                  <a:close/>
                </a:path>
                <a:path w="90804" h="27939">
                  <a:moveTo>
                    <a:pt x="26421" y="16896"/>
                  </a:moveTo>
                  <a:lnTo>
                    <a:pt x="26698" y="16988"/>
                  </a:lnTo>
                  <a:lnTo>
                    <a:pt x="28084" y="16988"/>
                  </a:lnTo>
                  <a:lnTo>
                    <a:pt x="26421" y="16896"/>
                  </a:lnTo>
                  <a:close/>
                </a:path>
                <a:path w="90804" h="27939">
                  <a:moveTo>
                    <a:pt x="20564" y="16278"/>
                  </a:moveTo>
                  <a:lnTo>
                    <a:pt x="20875" y="16342"/>
                  </a:lnTo>
                  <a:lnTo>
                    <a:pt x="21118" y="16342"/>
                  </a:lnTo>
                  <a:lnTo>
                    <a:pt x="20564" y="16278"/>
                  </a:lnTo>
                  <a:close/>
                </a:path>
                <a:path w="90804" h="27939">
                  <a:moveTo>
                    <a:pt x="20427" y="16250"/>
                  </a:moveTo>
                  <a:lnTo>
                    <a:pt x="20564" y="16278"/>
                  </a:lnTo>
                  <a:lnTo>
                    <a:pt x="20427" y="16250"/>
                  </a:lnTo>
                  <a:close/>
                </a:path>
                <a:path w="90804" h="27939">
                  <a:moveTo>
                    <a:pt x="75036" y="15326"/>
                  </a:moveTo>
                  <a:lnTo>
                    <a:pt x="74357" y="15454"/>
                  </a:lnTo>
                  <a:lnTo>
                    <a:pt x="74204" y="15511"/>
                  </a:lnTo>
                  <a:lnTo>
                    <a:pt x="75036" y="15326"/>
                  </a:lnTo>
                  <a:close/>
                </a:path>
                <a:path w="90804" h="27939">
                  <a:moveTo>
                    <a:pt x="89868" y="15326"/>
                  </a:moveTo>
                  <a:lnTo>
                    <a:pt x="75036" y="15326"/>
                  </a:lnTo>
                  <a:lnTo>
                    <a:pt x="74204" y="15511"/>
                  </a:lnTo>
                  <a:lnTo>
                    <a:pt x="89839" y="15511"/>
                  </a:lnTo>
                  <a:lnTo>
                    <a:pt x="89868" y="15326"/>
                  </a:lnTo>
                  <a:close/>
                </a:path>
                <a:path w="90804" h="27939">
                  <a:moveTo>
                    <a:pt x="78374" y="13939"/>
                  </a:moveTo>
                  <a:lnTo>
                    <a:pt x="74357" y="15454"/>
                  </a:lnTo>
                  <a:lnTo>
                    <a:pt x="75036" y="15326"/>
                  </a:lnTo>
                  <a:lnTo>
                    <a:pt x="89868" y="15326"/>
                  </a:lnTo>
                  <a:lnTo>
                    <a:pt x="90058" y="14126"/>
                  </a:lnTo>
                  <a:lnTo>
                    <a:pt x="78086" y="14126"/>
                  </a:lnTo>
                  <a:lnTo>
                    <a:pt x="78374" y="13939"/>
                  </a:lnTo>
                  <a:close/>
                </a:path>
                <a:path w="90804" h="27939">
                  <a:moveTo>
                    <a:pt x="15052" y="15142"/>
                  </a:moveTo>
                  <a:lnTo>
                    <a:pt x="15792" y="15326"/>
                  </a:lnTo>
                  <a:lnTo>
                    <a:pt x="15618" y="15258"/>
                  </a:lnTo>
                  <a:lnTo>
                    <a:pt x="15052" y="15142"/>
                  </a:lnTo>
                  <a:close/>
                </a:path>
                <a:path w="90804" h="27939">
                  <a:moveTo>
                    <a:pt x="15618" y="15258"/>
                  </a:moveTo>
                  <a:lnTo>
                    <a:pt x="15792" y="15326"/>
                  </a:lnTo>
                  <a:lnTo>
                    <a:pt x="15948" y="15326"/>
                  </a:lnTo>
                  <a:lnTo>
                    <a:pt x="15618" y="15258"/>
                  </a:lnTo>
                  <a:close/>
                </a:path>
                <a:path w="90804" h="27939">
                  <a:moveTo>
                    <a:pt x="15320" y="15142"/>
                  </a:moveTo>
                  <a:lnTo>
                    <a:pt x="15052" y="15142"/>
                  </a:lnTo>
                  <a:lnTo>
                    <a:pt x="15618" y="15258"/>
                  </a:lnTo>
                  <a:lnTo>
                    <a:pt x="15320" y="15142"/>
                  </a:lnTo>
                  <a:close/>
                </a:path>
                <a:path w="90804" h="27939">
                  <a:moveTo>
                    <a:pt x="79103" y="13664"/>
                  </a:moveTo>
                  <a:lnTo>
                    <a:pt x="78374" y="13939"/>
                  </a:lnTo>
                  <a:lnTo>
                    <a:pt x="78086" y="14126"/>
                  </a:lnTo>
                  <a:lnTo>
                    <a:pt x="79103" y="13664"/>
                  </a:lnTo>
                  <a:close/>
                </a:path>
                <a:path w="90804" h="27939">
                  <a:moveTo>
                    <a:pt x="90131" y="13664"/>
                  </a:moveTo>
                  <a:lnTo>
                    <a:pt x="79103" y="13664"/>
                  </a:lnTo>
                  <a:lnTo>
                    <a:pt x="78086" y="14126"/>
                  </a:lnTo>
                  <a:lnTo>
                    <a:pt x="90058" y="14126"/>
                  </a:lnTo>
                  <a:lnTo>
                    <a:pt x="90131" y="13664"/>
                  </a:lnTo>
                  <a:close/>
                </a:path>
                <a:path w="90804" h="27939">
                  <a:moveTo>
                    <a:pt x="11078" y="13480"/>
                  </a:moveTo>
                  <a:lnTo>
                    <a:pt x="12002" y="14034"/>
                  </a:lnTo>
                  <a:lnTo>
                    <a:pt x="11257" y="13550"/>
                  </a:lnTo>
                  <a:lnTo>
                    <a:pt x="11078" y="13480"/>
                  </a:lnTo>
                  <a:close/>
                </a:path>
                <a:path w="90804" h="27939">
                  <a:moveTo>
                    <a:pt x="11257" y="13550"/>
                  </a:moveTo>
                  <a:lnTo>
                    <a:pt x="12002" y="14034"/>
                  </a:lnTo>
                  <a:lnTo>
                    <a:pt x="12492" y="14034"/>
                  </a:lnTo>
                  <a:lnTo>
                    <a:pt x="11257" y="13550"/>
                  </a:lnTo>
                  <a:close/>
                </a:path>
                <a:path w="90804" h="27939">
                  <a:moveTo>
                    <a:pt x="79671" y="13097"/>
                  </a:moveTo>
                  <a:lnTo>
                    <a:pt x="78374" y="13939"/>
                  </a:lnTo>
                  <a:lnTo>
                    <a:pt x="79103" y="13664"/>
                  </a:lnTo>
                  <a:lnTo>
                    <a:pt x="90131" y="13664"/>
                  </a:lnTo>
                  <a:lnTo>
                    <a:pt x="79195" y="13572"/>
                  </a:lnTo>
                  <a:lnTo>
                    <a:pt x="79671" y="13097"/>
                  </a:lnTo>
                  <a:close/>
                </a:path>
                <a:path w="90804" h="27939">
                  <a:moveTo>
                    <a:pt x="10580" y="13111"/>
                  </a:moveTo>
                  <a:lnTo>
                    <a:pt x="11170" y="13664"/>
                  </a:lnTo>
                  <a:lnTo>
                    <a:pt x="10847" y="13295"/>
                  </a:lnTo>
                  <a:lnTo>
                    <a:pt x="10580" y="13111"/>
                  </a:lnTo>
                  <a:close/>
                </a:path>
                <a:path w="90804" h="27939">
                  <a:moveTo>
                    <a:pt x="10824" y="13268"/>
                  </a:moveTo>
                  <a:lnTo>
                    <a:pt x="11170" y="13664"/>
                  </a:lnTo>
                  <a:lnTo>
                    <a:pt x="11386" y="13664"/>
                  </a:lnTo>
                  <a:lnTo>
                    <a:pt x="11195" y="13550"/>
                  </a:lnTo>
                  <a:lnTo>
                    <a:pt x="10824" y="13268"/>
                  </a:lnTo>
                  <a:close/>
                </a:path>
                <a:path w="90804" h="27939">
                  <a:moveTo>
                    <a:pt x="79935" y="12926"/>
                  </a:moveTo>
                  <a:lnTo>
                    <a:pt x="79671" y="13097"/>
                  </a:lnTo>
                  <a:lnTo>
                    <a:pt x="79195" y="13572"/>
                  </a:lnTo>
                  <a:lnTo>
                    <a:pt x="79935" y="12926"/>
                  </a:lnTo>
                  <a:close/>
                </a:path>
                <a:path w="90804" h="27939">
                  <a:moveTo>
                    <a:pt x="79955" y="12926"/>
                  </a:moveTo>
                  <a:lnTo>
                    <a:pt x="79195" y="13572"/>
                  </a:lnTo>
                  <a:lnTo>
                    <a:pt x="90145" y="13572"/>
                  </a:lnTo>
                  <a:lnTo>
                    <a:pt x="90189" y="13295"/>
                  </a:lnTo>
                  <a:lnTo>
                    <a:pt x="79750" y="13295"/>
                  </a:lnTo>
                  <a:lnTo>
                    <a:pt x="79955" y="12926"/>
                  </a:lnTo>
                  <a:close/>
                </a:path>
                <a:path w="90804" h="27939">
                  <a:moveTo>
                    <a:pt x="11149" y="13480"/>
                  </a:moveTo>
                  <a:close/>
                </a:path>
                <a:path w="90804" h="27939">
                  <a:moveTo>
                    <a:pt x="80227" y="12541"/>
                  </a:moveTo>
                  <a:lnTo>
                    <a:pt x="80096" y="12672"/>
                  </a:lnTo>
                  <a:lnTo>
                    <a:pt x="79750" y="13295"/>
                  </a:lnTo>
                  <a:lnTo>
                    <a:pt x="80096" y="12834"/>
                  </a:lnTo>
                  <a:lnTo>
                    <a:pt x="80227" y="12541"/>
                  </a:lnTo>
                  <a:close/>
                </a:path>
                <a:path w="90804" h="27939">
                  <a:moveTo>
                    <a:pt x="80207" y="12687"/>
                  </a:moveTo>
                  <a:lnTo>
                    <a:pt x="79750" y="13295"/>
                  </a:lnTo>
                  <a:lnTo>
                    <a:pt x="80120" y="13295"/>
                  </a:lnTo>
                  <a:lnTo>
                    <a:pt x="80207" y="12687"/>
                  </a:lnTo>
                  <a:close/>
                </a:path>
                <a:path w="90804" h="27939">
                  <a:moveTo>
                    <a:pt x="80344" y="12504"/>
                  </a:moveTo>
                  <a:lnTo>
                    <a:pt x="80218" y="12672"/>
                  </a:lnTo>
                  <a:lnTo>
                    <a:pt x="80120" y="13295"/>
                  </a:lnTo>
                  <a:lnTo>
                    <a:pt x="80243" y="12926"/>
                  </a:lnTo>
                  <a:lnTo>
                    <a:pt x="80344" y="12504"/>
                  </a:lnTo>
                  <a:close/>
                </a:path>
                <a:path w="90804" h="27939">
                  <a:moveTo>
                    <a:pt x="90364" y="12187"/>
                  </a:moveTo>
                  <a:lnTo>
                    <a:pt x="80582" y="12187"/>
                  </a:lnTo>
                  <a:lnTo>
                    <a:pt x="80397" y="12834"/>
                  </a:lnTo>
                  <a:lnTo>
                    <a:pt x="80120" y="13295"/>
                  </a:lnTo>
                  <a:lnTo>
                    <a:pt x="90189" y="13295"/>
                  </a:lnTo>
                  <a:lnTo>
                    <a:pt x="90364" y="12187"/>
                  </a:lnTo>
                  <a:close/>
                </a:path>
                <a:path w="90804" h="27939">
                  <a:moveTo>
                    <a:pt x="10192" y="12547"/>
                  </a:moveTo>
                  <a:lnTo>
                    <a:pt x="10484" y="13043"/>
                  </a:lnTo>
                  <a:lnTo>
                    <a:pt x="10824" y="13268"/>
                  </a:lnTo>
                  <a:lnTo>
                    <a:pt x="10192" y="12547"/>
                  </a:lnTo>
                  <a:close/>
                </a:path>
                <a:path w="90804" h="27939">
                  <a:moveTo>
                    <a:pt x="10057" y="12557"/>
                  </a:moveTo>
                  <a:lnTo>
                    <a:pt x="10154" y="13203"/>
                  </a:lnTo>
                  <a:lnTo>
                    <a:pt x="10057" y="12557"/>
                  </a:lnTo>
                  <a:close/>
                </a:path>
                <a:path w="90804" h="27939">
                  <a:moveTo>
                    <a:pt x="10035" y="12414"/>
                  </a:moveTo>
                  <a:lnTo>
                    <a:pt x="10154" y="13203"/>
                  </a:lnTo>
                  <a:lnTo>
                    <a:pt x="10606" y="13203"/>
                  </a:lnTo>
                  <a:lnTo>
                    <a:pt x="10154" y="12834"/>
                  </a:lnTo>
                  <a:lnTo>
                    <a:pt x="10329" y="12834"/>
                  </a:lnTo>
                  <a:lnTo>
                    <a:pt x="10035" y="12414"/>
                  </a:lnTo>
                  <a:close/>
                </a:path>
                <a:path w="90804" h="27939">
                  <a:moveTo>
                    <a:pt x="10154" y="12834"/>
                  </a:moveTo>
                  <a:lnTo>
                    <a:pt x="10493" y="13111"/>
                  </a:lnTo>
                  <a:lnTo>
                    <a:pt x="10154" y="12834"/>
                  </a:lnTo>
                  <a:close/>
                </a:path>
                <a:path w="90804" h="27939">
                  <a:moveTo>
                    <a:pt x="10488" y="13051"/>
                  </a:moveTo>
                  <a:close/>
                </a:path>
                <a:path w="90804" h="27939">
                  <a:moveTo>
                    <a:pt x="79935" y="12926"/>
                  </a:moveTo>
                  <a:lnTo>
                    <a:pt x="79671" y="13097"/>
                  </a:lnTo>
                  <a:lnTo>
                    <a:pt x="79935" y="12926"/>
                  </a:lnTo>
                  <a:close/>
                </a:path>
                <a:path w="90804" h="27939">
                  <a:moveTo>
                    <a:pt x="10027" y="12359"/>
                  </a:moveTo>
                  <a:lnTo>
                    <a:pt x="10098" y="12504"/>
                  </a:lnTo>
                  <a:lnTo>
                    <a:pt x="10488" y="13051"/>
                  </a:lnTo>
                  <a:lnTo>
                    <a:pt x="10154" y="12504"/>
                  </a:lnTo>
                  <a:lnTo>
                    <a:pt x="10027" y="12359"/>
                  </a:lnTo>
                  <a:close/>
                </a:path>
                <a:path w="90804" h="27939">
                  <a:moveTo>
                    <a:pt x="10329" y="12834"/>
                  </a:moveTo>
                  <a:lnTo>
                    <a:pt x="10154" y="12834"/>
                  </a:lnTo>
                  <a:lnTo>
                    <a:pt x="10476" y="13043"/>
                  </a:lnTo>
                  <a:lnTo>
                    <a:pt x="10329" y="12834"/>
                  </a:lnTo>
                  <a:close/>
                </a:path>
                <a:path w="90804" h="27939">
                  <a:moveTo>
                    <a:pt x="80096" y="12672"/>
                  </a:moveTo>
                  <a:lnTo>
                    <a:pt x="79842" y="12926"/>
                  </a:lnTo>
                  <a:lnTo>
                    <a:pt x="80096" y="12672"/>
                  </a:lnTo>
                  <a:close/>
                </a:path>
                <a:path w="90804" h="27939">
                  <a:moveTo>
                    <a:pt x="80357" y="12584"/>
                  </a:moveTo>
                  <a:lnTo>
                    <a:pt x="80274" y="12834"/>
                  </a:lnTo>
                  <a:lnTo>
                    <a:pt x="80357" y="12584"/>
                  </a:lnTo>
                  <a:close/>
                </a:path>
                <a:path w="90804" h="27939">
                  <a:moveTo>
                    <a:pt x="80333" y="12436"/>
                  </a:moveTo>
                  <a:lnTo>
                    <a:pt x="80207" y="12687"/>
                  </a:lnTo>
                  <a:lnTo>
                    <a:pt x="80316" y="12541"/>
                  </a:lnTo>
                  <a:close/>
                </a:path>
                <a:path w="90804" h="27939">
                  <a:moveTo>
                    <a:pt x="80248" y="12400"/>
                  </a:moveTo>
                  <a:lnTo>
                    <a:pt x="80096" y="12672"/>
                  </a:lnTo>
                  <a:lnTo>
                    <a:pt x="80248" y="12400"/>
                  </a:lnTo>
                  <a:close/>
                </a:path>
                <a:path w="90804" h="27939">
                  <a:moveTo>
                    <a:pt x="9876" y="12187"/>
                  </a:moveTo>
                  <a:lnTo>
                    <a:pt x="9938" y="12557"/>
                  </a:lnTo>
                  <a:lnTo>
                    <a:pt x="9876" y="12187"/>
                  </a:lnTo>
                  <a:close/>
                </a:path>
                <a:path w="90804" h="27939">
                  <a:moveTo>
                    <a:pt x="9987" y="12344"/>
                  </a:moveTo>
                  <a:lnTo>
                    <a:pt x="9969" y="12557"/>
                  </a:lnTo>
                  <a:lnTo>
                    <a:pt x="9987" y="12344"/>
                  </a:lnTo>
                  <a:close/>
                </a:path>
                <a:path w="90804" h="27939">
                  <a:moveTo>
                    <a:pt x="10009" y="12236"/>
                  </a:moveTo>
                  <a:lnTo>
                    <a:pt x="10071" y="12409"/>
                  </a:lnTo>
                  <a:lnTo>
                    <a:pt x="10192" y="12547"/>
                  </a:lnTo>
                  <a:lnTo>
                    <a:pt x="10009" y="12236"/>
                  </a:lnTo>
                  <a:close/>
                </a:path>
                <a:path w="90804" h="27939">
                  <a:moveTo>
                    <a:pt x="80674" y="11633"/>
                  </a:moveTo>
                  <a:lnTo>
                    <a:pt x="80417" y="12095"/>
                  </a:lnTo>
                  <a:lnTo>
                    <a:pt x="80397" y="12372"/>
                  </a:lnTo>
                  <a:lnTo>
                    <a:pt x="80520" y="12095"/>
                  </a:lnTo>
                  <a:lnTo>
                    <a:pt x="80674" y="11633"/>
                  </a:lnTo>
                  <a:close/>
                </a:path>
                <a:path w="90804" h="27939">
                  <a:moveTo>
                    <a:pt x="90309" y="11633"/>
                  </a:moveTo>
                  <a:lnTo>
                    <a:pt x="80674" y="11633"/>
                  </a:lnTo>
                  <a:lnTo>
                    <a:pt x="80443" y="12326"/>
                  </a:lnTo>
                  <a:lnTo>
                    <a:pt x="80582" y="12187"/>
                  </a:lnTo>
                  <a:lnTo>
                    <a:pt x="90364" y="12187"/>
                  </a:lnTo>
                  <a:lnTo>
                    <a:pt x="90309" y="11633"/>
                  </a:lnTo>
                  <a:close/>
                </a:path>
                <a:path w="90804" h="27939">
                  <a:moveTo>
                    <a:pt x="9940" y="12187"/>
                  </a:moveTo>
                  <a:close/>
                </a:path>
                <a:path w="90804" h="27939">
                  <a:moveTo>
                    <a:pt x="9599" y="11541"/>
                  </a:moveTo>
                  <a:lnTo>
                    <a:pt x="9815" y="12187"/>
                  </a:lnTo>
                  <a:lnTo>
                    <a:pt x="9599" y="11541"/>
                  </a:lnTo>
                  <a:close/>
                </a:path>
                <a:path w="90804" h="27939">
                  <a:moveTo>
                    <a:pt x="10069" y="11356"/>
                  </a:moveTo>
                  <a:lnTo>
                    <a:pt x="9876" y="11356"/>
                  </a:lnTo>
                  <a:lnTo>
                    <a:pt x="10000" y="12181"/>
                  </a:lnTo>
                  <a:lnTo>
                    <a:pt x="10069" y="11356"/>
                  </a:lnTo>
                  <a:close/>
                </a:path>
                <a:path w="90804" h="27939">
                  <a:moveTo>
                    <a:pt x="80147" y="11273"/>
                  </a:moveTo>
                  <a:lnTo>
                    <a:pt x="80285" y="12137"/>
                  </a:lnTo>
                  <a:lnTo>
                    <a:pt x="80185" y="11356"/>
                  </a:lnTo>
                  <a:close/>
                </a:path>
                <a:path w="90804" h="27939">
                  <a:moveTo>
                    <a:pt x="90268" y="11356"/>
                  </a:moveTo>
                  <a:lnTo>
                    <a:pt x="80397" y="11356"/>
                  </a:lnTo>
                  <a:lnTo>
                    <a:pt x="80397" y="12132"/>
                  </a:lnTo>
                  <a:lnTo>
                    <a:pt x="80674" y="11633"/>
                  </a:lnTo>
                  <a:lnTo>
                    <a:pt x="90309" y="11633"/>
                  </a:lnTo>
                  <a:lnTo>
                    <a:pt x="90268" y="11356"/>
                  </a:lnTo>
                  <a:close/>
                </a:path>
                <a:path w="90804" h="27939">
                  <a:moveTo>
                    <a:pt x="9891" y="11541"/>
                  </a:moveTo>
                  <a:lnTo>
                    <a:pt x="9599" y="11541"/>
                  </a:lnTo>
                  <a:lnTo>
                    <a:pt x="9935" y="12110"/>
                  </a:lnTo>
                  <a:lnTo>
                    <a:pt x="9891" y="11541"/>
                  </a:lnTo>
                  <a:close/>
                </a:path>
                <a:path w="90804" h="27939">
                  <a:moveTo>
                    <a:pt x="80027" y="10525"/>
                  </a:moveTo>
                  <a:lnTo>
                    <a:pt x="80147" y="11273"/>
                  </a:lnTo>
                  <a:lnTo>
                    <a:pt x="80347" y="11708"/>
                  </a:lnTo>
                  <a:lnTo>
                    <a:pt x="80027" y="10525"/>
                  </a:lnTo>
                  <a:close/>
                </a:path>
                <a:path w="90804" h="27939">
                  <a:moveTo>
                    <a:pt x="90143" y="10525"/>
                  </a:moveTo>
                  <a:lnTo>
                    <a:pt x="80027" y="10525"/>
                  </a:lnTo>
                  <a:lnTo>
                    <a:pt x="80353" y="11664"/>
                  </a:lnTo>
                  <a:lnTo>
                    <a:pt x="80397" y="11356"/>
                  </a:lnTo>
                  <a:lnTo>
                    <a:pt x="90268" y="11356"/>
                  </a:lnTo>
                  <a:lnTo>
                    <a:pt x="90143" y="10525"/>
                  </a:lnTo>
                  <a:close/>
                </a:path>
                <a:path w="90804" h="27939">
                  <a:moveTo>
                    <a:pt x="90004" y="9602"/>
                  </a:moveTo>
                  <a:lnTo>
                    <a:pt x="79380" y="9602"/>
                  </a:lnTo>
                  <a:lnTo>
                    <a:pt x="79842" y="10433"/>
                  </a:lnTo>
                  <a:lnTo>
                    <a:pt x="79846" y="10618"/>
                  </a:lnTo>
                  <a:lnTo>
                    <a:pt x="80147" y="11273"/>
                  </a:lnTo>
                  <a:lnTo>
                    <a:pt x="80027" y="10525"/>
                  </a:lnTo>
                  <a:lnTo>
                    <a:pt x="90143" y="10525"/>
                  </a:lnTo>
                  <a:lnTo>
                    <a:pt x="90004" y="9602"/>
                  </a:lnTo>
                  <a:close/>
                </a:path>
                <a:path w="90804" h="27939">
                  <a:moveTo>
                    <a:pt x="10154" y="10341"/>
                  </a:moveTo>
                  <a:lnTo>
                    <a:pt x="9969" y="11172"/>
                  </a:lnTo>
                  <a:lnTo>
                    <a:pt x="10131" y="10618"/>
                  </a:lnTo>
                  <a:lnTo>
                    <a:pt x="10154" y="10341"/>
                  </a:lnTo>
                  <a:close/>
                </a:path>
                <a:path w="90804" h="27939">
                  <a:moveTo>
                    <a:pt x="10131" y="10618"/>
                  </a:moveTo>
                  <a:lnTo>
                    <a:pt x="9969" y="11172"/>
                  </a:lnTo>
                  <a:lnTo>
                    <a:pt x="10131" y="10618"/>
                  </a:lnTo>
                  <a:close/>
                </a:path>
                <a:path w="90804" h="27939">
                  <a:moveTo>
                    <a:pt x="10212" y="10341"/>
                  </a:moveTo>
                  <a:lnTo>
                    <a:pt x="10131" y="10618"/>
                  </a:lnTo>
                  <a:lnTo>
                    <a:pt x="10212" y="10341"/>
                  </a:lnTo>
                  <a:close/>
                </a:path>
                <a:path w="90804" h="27939">
                  <a:moveTo>
                    <a:pt x="79624" y="10133"/>
                  </a:moveTo>
                  <a:lnTo>
                    <a:pt x="79761" y="10433"/>
                  </a:lnTo>
                  <a:lnTo>
                    <a:pt x="79624" y="10133"/>
                  </a:lnTo>
                  <a:close/>
                </a:path>
                <a:path w="90804" h="27939">
                  <a:moveTo>
                    <a:pt x="79380" y="9602"/>
                  </a:moveTo>
                  <a:lnTo>
                    <a:pt x="79641" y="10156"/>
                  </a:lnTo>
                  <a:lnTo>
                    <a:pt x="79842" y="10433"/>
                  </a:lnTo>
                  <a:lnTo>
                    <a:pt x="79380" y="9602"/>
                  </a:lnTo>
                  <a:close/>
                </a:path>
                <a:path w="90804" h="27939">
                  <a:moveTo>
                    <a:pt x="10579" y="9082"/>
                  </a:moveTo>
                  <a:lnTo>
                    <a:pt x="10061" y="10156"/>
                  </a:lnTo>
                  <a:lnTo>
                    <a:pt x="10464" y="9475"/>
                  </a:lnTo>
                  <a:lnTo>
                    <a:pt x="10579" y="9082"/>
                  </a:lnTo>
                  <a:close/>
                </a:path>
                <a:path w="90804" h="27939">
                  <a:moveTo>
                    <a:pt x="10464" y="9475"/>
                  </a:moveTo>
                  <a:lnTo>
                    <a:pt x="10061" y="10156"/>
                  </a:lnTo>
                  <a:lnTo>
                    <a:pt x="10265" y="10156"/>
                  </a:lnTo>
                  <a:lnTo>
                    <a:pt x="10464" y="9475"/>
                  </a:lnTo>
                  <a:close/>
                </a:path>
                <a:path w="90804" h="27939">
                  <a:moveTo>
                    <a:pt x="78495" y="8582"/>
                  </a:moveTo>
                  <a:lnTo>
                    <a:pt x="79624" y="10133"/>
                  </a:lnTo>
                  <a:lnTo>
                    <a:pt x="79380" y="9602"/>
                  </a:lnTo>
                  <a:lnTo>
                    <a:pt x="90004" y="9602"/>
                  </a:lnTo>
                  <a:lnTo>
                    <a:pt x="89921" y="9048"/>
                  </a:lnTo>
                  <a:lnTo>
                    <a:pt x="79010" y="9048"/>
                  </a:lnTo>
                  <a:lnTo>
                    <a:pt x="78495" y="8582"/>
                  </a:lnTo>
                  <a:close/>
                </a:path>
                <a:path w="90804" h="27939">
                  <a:moveTo>
                    <a:pt x="10890" y="8755"/>
                  </a:moveTo>
                  <a:lnTo>
                    <a:pt x="10579" y="9082"/>
                  </a:lnTo>
                  <a:lnTo>
                    <a:pt x="10464" y="9475"/>
                  </a:lnTo>
                  <a:lnTo>
                    <a:pt x="10890" y="8755"/>
                  </a:lnTo>
                  <a:close/>
                </a:path>
                <a:path w="90804" h="27939">
                  <a:moveTo>
                    <a:pt x="11263" y="8125"/>
                  </a:moveTo>
                  <a:lnTo>
                    <a:pt x="10579" y="9082"/>
                  </a:lnTo>
                  <a:lnTo>
                    <a:pt x="10890" y="8755"/>
                  </a:lnTo>
                  <a:lnTo>
                    <a:pt x="11263" y="8125"/>
                  </a:lnTo>
                  <a:close/>
                </a:path>
                <a:path w="90804" h="27939">
                  <a:moveTo>
                    <a:pt x="10658" y="8956"/>
                  </a:moveTo>
                  <a:close/>
                </a:path>
                <a:path w="90804" h="27939">
                  <a:moveTo>
                    <a:pt x="78364" y="8402"/>
                  </a:moveTo>
                  <a:lnTo>
                    <a:pt x="78495" y="8582"/>
                  </a:lnTo>
                  <a:lnTo>
                    <a:pt x="79010" y="9048"/>
                  </a:lnTo>
                  <a:lnTo>
                    <a:pt x="78364" y="8402"/>
                  </a:lnTo>
                  <a:close/>
                </a:path>
                <a:path w="90804" h="27939">
                  <a:moveTo>
                    <a:pt x="89824" y="8402"/>
                  </a:moveTo>
                  <a:lnTo>
                    <a:pt x="78364" y="8402"/>
                  </a:lnTo>
                  <a:lnTo>
                    <a:pt x="79010" y="9048"/>
                  </a:lnTo>
                  <a:lnTo>
                    <a:pt x="89921" y="9048"/>
                  </a:lnTo>
                  <a:lnTo>
                    <a:pt x="89824" y="8402"/>
                  </a:lnTo>
                  <a:close/>
                </a:path>
                <a:path w="90804" h="27939">
                  <a:moveTo>
                    <a:pt x="11489" y="8125"/>
                  </a:moveTo>
                  <a:lnTo>
                    <a:pt x="11263" y="8125"/>
                  </a:lnTo>
                  <a:lnTo>
                    <a:pt x="10890" y="8755"/>
                  </a:lnTo>
                  <a:lnTo>
                    <a:pt x="11489" y="8125"/>
                  </a:lnTo>
                  <a:close/>
                </a:path>
                <a:path w="90804" h="27939">
                  <a:moveTo>
                    <a:pt x="83817" y="0"/>
                  </a:moveTo>
                  <a:lnTo>
                    <a:pt x="77070" y="7294"/>
                  </a:lnTo>
                  <a:lnTo>
                    <a:pt x="78495" y="8582"/>
                  </a:lnTo>
                  <a:lnTo>
                    <a:pt x="78364" y="8402"/>
                  </a:lnTo>
                  <a:lnTo>
                    <a:pt x="89824" y="8402"/>
                  </a:lnTo>
                  <a:lnTo>
                    <a:pt x="88253" y="4985"/>
                  </a:lnTo>
                  <a:lnTo>
                    <a:pt x="86127" y="2123"/>
                  </a:lnTo>
                  <a:lnTo>
                    <a:pt x="838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569869" y="3348875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 h="0">
                  <a:moveTo>
                    <a:pt x="0" y="0"/>
                  </a:moveTo>
                  <a:lnTo>
                    <a:pt x="13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564312" y="3188411"/>
              <a:ext cx="71755" cy="301625"/>
            </a:xfrm>
            <a:custGeom>
              <a:avLst/>
              <a:gdLst/>
              <a:ahLst/>
              <a:cxnLst/>
              <a:rect l="l" t="t" r="r" b="b"/>
              <a:pathLst>
                <a:path w="71754" h="301625">
                  <a:moveTo>
                    <a:pt x="27038" y="290715"/>
                  </a:moveTo>
                  <a:lnTo>
                    <a:pt x="26733" y="290639"/>
                  </a:lnTo>
                  <a:lnTo>
                    <a:pt x="26441" y="290474"/>
                  </a:lnTo>
                  <a:lnTo>
                    <a:pt x="26581" y="290601"/>
                  </a:lnTo>
                  <a:lnTo>
                    <a:pt x="25971" y="290474"/>
                  </a:lnTo>
                  <a:lnTo>
                    <a:pt x="26682" y="290715"/>
                  </a:lnTo>
                  <a:lnTo>
                    <a:pt x="26860" y="290715"/>
                  </a:lnTo>
                  <a:lnTo>
                    <a:pt x="27038" y="290715"/>
                  </a:lnTo>
                  <a:close/>
                </a:path>
                <a:path w="71754" h="301625">
                  <a:moveTo>
                    <a:pt x="45199" y="290474"/>
                  </a:moveTo>
                  <a:lnTo>
                    <a:pt x="44602" y="290601"/>
                  </a:lnTo>
                  <a:lnTo>
                    <a:pt x="44742" y="290474"/>
                  </a:lnTo>
                  <a:lnTo>
                    <a:pt x="44450" y="290639"/>
                  </a:lnTo>
                  <a:lnTo>
                    <a:pt x="43002" y="290957"/>
                  </a:lnTo>
                  <a:lnTo>
                    <a:pt x="39560" y="291211"/>
                  </a:lnTo>
                  <a:lnTo>
                    <a:pt x="39928" y="291211"/>
                  </a:lnTo>
                  <a:lnTo>
                    <a:pt x="35547" y="291388"/>
                  </a:lnTo>
                  <a:lnTo>
                    <a:pt x="43776" y="291388"/>
                  </a:lnTo>
                  <a:lnTo>
                    <a:pt x="44157" y="291033"/>
                  </a:lnTo>
                  <a:lnTo>
                    <a:pt x="44348" y="290842"/>
                  </a:lnTo>
                  <a:lnTo>
                    <a:pt x="44488" y="290715"/>
                  </a:lnTo>
                  <a:lnTo>
                    <a:pt x="45199" y="290474"/>
                  </a:lnTo>
                  <a:close/>
                </a:path>
                <a:path w="71754" h="301625">
                  <a:moveTo>
                    <a:pt x="51485" y="297218"/>
                  </a:moveTo>
                  <a:lnTo>
                    <a:pt x="43510" y="292417"/>
                  </a:lnTo>
                  <a:lnTo>
                    <a:pt x="43014" y="292112"/>
                  </a:lnTo>
                  <a:lnTo>
                    <a:pt x="43776" y="291401"/>
                  </a:lnTo>
                  <a:lnTo>
                    <a:pt x="35687" y="291401"/>
                  </a:lnTo>
                  <a:lnTo>
                    <a:pt x="35547" y="291388"/>
                  </a:lnTo>
                  <a:lnTo>
                    <a:pt x="31153" y="291211"/>
                  </a:lnTo>
                  <a:lnTo>
                    <a:pt x="31521" y="291211"/>
                  </a:lnTo>
                  <a:lnTo>
                    <a:pt x="29057" y="291033"/>
                  </a:lnTo>
                  <a:lnTo>
                    <a:pt x="28168" y="290957"/>
                  </a:lnTo>
                  <a:lnTo>
                    <a:pt x="28473" y="291033"/>
                  </a:lnTo>
                  <a:lnTo>
                    <a:pt x="28155" y="290957"/>
                  </a:lnTo>
                  <a:lnTo>
                    <a:pt x="27635" y="290842"/>
                  </a:lnTo>
                  <a:lnTo>
                    <a:pt x="27089" y="290842"/>
                  </a:lnTo>
                  <a:lnTo>
                    <a:pt x="26822" y="290842"/>
                  </a:lnTo>
                  <a:lnTo>
                    <a:pt x="28168" y="292112"/>
                  </a:lnTo>
                  <a:lnTo>
                    <a:pt x="19697" y="297218"/>
                  </a:lnTo>
                  <a:lnTo>
                    <a:pt x="20612" y="298780"/>
                  </a:lnTo>
                  <a:lnTo>
                    <a:pt x="23202" y="300075"/>
                  </a:lnTo>
                  <a:lnTo>
                    <a:pt x="26619" y="300812"/>
                  </a:lnTo>
                  <a:lnTo>
                    <a:pt x="30695" y="301180"/>
                  </a:lnTo>
                  <a:lnTo>
                    <a:pt x="35496" y="301371"/>
                  </a:lnTo>
                  <a:lnTo>
                    <a:pt x="40398" y="301180"/>
                  </a:lnTo>
                  <a:lnTo>
                    <a:pt x="44551" y="300812"/>
                  </a:lnTo>
                  <a:lnTo>
                    <a:pt x="47967" y="300075"/>
                  </a:lnTo>
                  <a:lnTo>
                    <a:pt x="50469" y="298780"/>
                  </a:lnTo>
                  <a:lnTo>
                    <a:pt x="51485" y="297218"/>
                  </a:lnTo>
                  <a:close/>
                </a:path>
                <a:path w="71754" h="301625">
                  <a:moveTo>
                    <a:pt x="71361" y="5537"/>
                  </a:moveTo>
                  <a:lnTo>
                    <a:pt x="66357" y="5537"/>
                  </a:lnTo>
                  <a:lnTo>
                    <a:pt x="66332" y="5359"/>
                  </a:lnTo>
                  <a:lnTo>
                    <a:pt x="65976" y="2959"/>
                  </a:lnTo>
                  <a:lnTo>
                    <a:pt x="65874" y="2311"/>
                  </a:lnTo>
                  <a:lnTo>
                    <a:pt x="65760" y="1574"/>
                  </a:lnTo>
                  <a:lnTo>
                    <a:pt x="65620" y="647"/>
                  </a:lnTo>
                  <a:lnTo>
                    <a:pt x="61379" y="1295"/>
                  </a:lnTo>
                  <a:lnTo>
                    <a:pt x="61379" y="11379"/>
                  </a:lnTo>
                  <a:lnTo>
                    <a:pt x="61379" y="257530"/>
                  </a:lnTo>
                  <a:lnTo>
                    <a:pt x="59524" y="257784"/>
                  </a:lnTo>
                  <a:lnTo>
                    <a:pt x="59804" y="257784"/>
                  </a:lnTo>
                  <a:lnTo>
                    <a:pt x="52590" y="258521"/>
                  </a:lnTo>
                  <a:lnTo>
                    <a:pt x="52781" y="258521"/>
                  </a:lnTo>
                  <a:lnTo>
                    <a:pt x="44640" y="259080"/>
                  </a:lnTo>
                  <a:lnTo>
                    <a:pt x="44831" y="259080"/>
                  </a:lnTo>
                  <a:lnTo>
                    <a:pt x="36220" y="259257"/>
                  </a:lnTo>
                  <a:lnTo>
                    <a:pt x="27178" y="258991"/>
                  </a:lnTo>
                  <a:lnTo>
                    <a:pt x="27457" y="258991"/>
                  </a:lnTo>
                  <a:lnTo>
                    <a:pt x="19138" y="258064"/>
                  </a:lnTo>
                  <a:lnTo>
                    <a:pt x="11747" y="257136"/>
                  </a:lnTo>
                  <a:lnTo>
                    <a:pt x="9982" y="256984"/>
                  </a:lnTo>
                  <a:lnTo>
                    <a:pt x="9982" y="256590"/>
                  </a:lnTo>
                  <a:lnTo>
                    <a:pt x="9982" y="10731"/>
                  </a:lnTo>
                  <a:lnTo>
                    <a:pt x="10909" y="10807"/>
                  </a:lnTo>
                  <a:lnTo>
                    <a:pt x="10629" y="10807"/>
                  </a:lnTo>
                  <a:lnTo>
                    <a:pt x="18122" y="11722"/>
                  </a:lnTo>
                  <a:lnTo>
                    <a:pt x="26720" y="12560"/>
                  </a:lnTo>
                  <a:lnTo>
                    <a:pt x="36144" y="12928"/>
                  </a:lnTo>
                  <a:lnTo>
                    <a:pt x="45199" y="12738"/>
                  </a:lnTo>
                  <a:lnTo>
                    <a:pt x="53517" y="12192"/>
                  </a:lnTo>
                  <a:lnTo>
                    <a:pt x="60909" y="11442"/>
                  </a:lnTo>
                  <a:lnTo>
                    <a:pt x="61379" y="11379"/>
                  </a:lnTo>
                  <a:lnTo>
                    <a:pt x="61379" y="1295"/>
                  </a:lnTo>
                  <a:lnTo>
                    <a:pt x="59524" y="1574"/>
                  </a:lnTo>
                  <a:lnTo>
                    <a:pt x="59804" y="1473"/>
                  </a:lnTo>
                  <a:lnTo>
                    <a:pt x="52590" y="2311"/>
                  </a:lnTo>
                  <a:lnTo>
                    <a:pt x="52781" y="2209"/>
                  </a:lnTo>
                  <a:lnTo>
                    <a:pt x="44640" y="2768"/>
                  </a:lnTo>
                  <a:lnTo>
                    <a:pt x="44831" y="2768"/>
                  </a:lnTo>
                  <a:lnTo>
                    <a:pt x="36233" y="2946"/>
                  </a:lnTo>
                  <a:lnTo>
                    <a:pt x="27178" y="2590"/>
                  </a:lnTo>
                  <a:lnTo>
                    <a:pt x="27546" y="2590"/>
                  </a:lnTo>
                  <a:lnTo>
                    <a:pt x="20154" y="1841"/>
                  </a:lnTo>
                  <a:lnTo>
                    <a:pt x="19227" y="1752"/>
                  </a:lnTo>
                  <a:lnTo>
                    <a:pt x="11747" y="927"/>
                  </a:lnTo>
                  <a:lnTo>
                    <a:pt x="0" y="0"/>
                  </a:lnTo>
                  <a:lnTo>
                    <a:pt x="0" y="266192"/>
                  </a:lnTo>
                  <a:lnTo>
                    <a:pt x="10629" y="267119"/>
                  </a:lnTo>
                  <a:lnTo>
                    <a:pt x="18034" y="268033"/>
                  </a:lnTo>
                  <a:lnTo>
                    <a:pt x="26619" y="268960"/>
                  </a:lnTo>
                  <a:lnTo>
                    <a:pt x="36144" y="269240"/>
                  </a:lnTo>
                  <a:lnTo>
                    <a:pt x="45199" y="269049"/>
                  </a:lnTo>
                  <a:lnTo>
                    <a:pt x="53517" y="268503"/>
                  </a:lnTo>
                  <a:lnTo>
                    <a:pt x="60909" y="267665"/>
                  </a:lnTo>
                  <a:lnTo>
                    <a:pt x="71361" y="266192"/>
                  </a:lnTo>
                  <a:lnTo>
                    <a:pt x="71361" y="261848"/>
                  </a:lnTo>
                  <a:lnTo>
                    <a:pt x="71361" y="256959"/>
                  </a:lnTo>
                  <a:lnTo>
                    <a:pt x="71361" y="55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569869" y="3280827"/>
              <a:ext cx="13335" cy="149860"/>
            </a:xfrm>
            <a:custGeom>
              <a:avLst/>
              <a:gdLst/>
              <a:ahLst/>
              <a:cxnLst/>
              <a:rect l="l" t="t" r="r" b="b"/>
              <a:pathLst>
                <a:path w="13334" h="149860">
                  <a:moveTo>
                    <a:pt x="0" y="13664"/>
                  </a:moveTo>
                  <a:lnTo>
                    <a:pt x="6284" y="13664"/>
                  </a:lnTo>
                </a:path>
                <a:path w="13334" h="149860">
                  <a:moveTo>
                    <a:pt x="0" y="95285"/>
                  </a:moveTo>
                  <a:lnTo>
                    <a:pt x="6284" y="95285"/>
                  </a:lnTo>
                </a:path>
                <a:path w="13334" h="149860">
                  <a:moveTo>
                    <a:pt x="0" y="149760"/>
                  </a:moveTo>
                  <a:lnTo>
                    <a:pt x="6284" y="149760"/>
                  </a:lnTo>
                </a:path>
                <a:path w="13334" h="149860">
                  <a:moveTo>
                    <a:pt x="0" y="0"/>
                  </a:moveTo>
                  <a:lnTo>
                    <a:pt x="13124" y="0"/>
                  </a:lnTo>
                </a:path>
                <a:path w="13334" h="149860">
                  <a:moveTo>
                    <a:pt x="0" y="40902"/>
                  </a:moveTo>
                  <a:lnTo>
                    <a:pt x="6284" y="409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589371" y="3496143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90" h="11429">
                  <a:moveTo>
                    <a:pt x="9981" y="0"/>
                  </a:moveTo>
                  <a:lnTo>
                    <a:pt x="0" y="0"/>
                  </a:lnTo>
                  <a:lnTo>
                    <a:pt x="0" y="10802"/>
                  </a:lnTo>
                  <a:lnTo>
                    <a:pt x="20980" y="10802"/>
                  </a:lnTo>
                  <a:lnTo>
                    <a:pt x="20980" y="5816"/>
                  </a:lnTo>
                  <a:lnTo>
                    <a:pt x="9981" y="5816"/>
                  </a:lnTo>
                  <a:lnTo>
                    <a:pt x="4990" y="830"/>
                  </a:lnTo>
                  <a:lnTo>
                    <a:pt x="9981" y="830"/>
                  </a:lnTo>
                  <a:lnTo>
                    <a:pt x="9981" y="0"/>
                  </a:lnTo>
                  <a:close/>
                </a:path>
                <a:path w="21590" h="11429">
                  <a:moveTo>
                    <a:pt x="9981" y="830"/>
                  </a:moveTo>
                  <a:lnTo>
                    <a:pt x="4990" y="830"/>
                  </a:lnTo>
                  <a:lnTo>
                    <a:pt x="9981" y="5816"/>
                  </a:lnTo>
                  <a:lnTo>
                    <a:pt x="9981" y="830"/>
                  </a:lnTo>
                  <a:close/>
                </a:path>
                <a:path w="21590" h="11429">
                  <a:moveTo>
                    <a:pt x="10998" y="830"/>
                  </a:moveTo>
                  <a:lnTo>
                    <a:pt x="9981" y="830"/>
                  </a:lnTo>
                  <a:lnTo>
                    <a:pt x="9981" y="5816"/>
                  </a:lnTo>
                  <a:lnTo>
                    <a:pt x="10998" y="5816"/>
                  </a:lnTo>
                  <a:lnTo>
                    <a:pt x="10998" y="830"/>
                  </a:lnTo>
                  <a:close/>
                </a:path>
                <a:path w="21590" h="11429">
                  <a:moveTo>
                    <a:pt x="20980" y="0"/>
                  </a:moveTo>
                  <a:lnTo>
                    <a:pt x="10998" y="0"/>
                  </a:lnTo>
                  <a:lnTo>
                    <a:pt x="10998" y="5816"/>
                  </a:lnTo>
                  <a:lnTo>
                    <a:pt x="15989" y="830"/>
                  </a:lnTo>
                  <a:lnTo>
                    <a:pt x="20980" y="830"/>
                  </a:lnTo>
                  <a:lnTo>
                    <a:pt x="20980" y="0"/>
                  </a:lnTo>
                  <a:close/>
                </a:path>
                <a:path w="21590" h="11429">
                  <a:moveTo>
                    <a:pt x="20980" y="830"/>
                  </a:moveTo>
                  <a:lnTo>
                    <a:pt x="15989" y="830"/>
                  </a:lnTo>
                  <a:lnTo>
                    <a:pt x="10998" y="5816"/>
                  </a:lnTo>
                  <a:lnTo>
                    <a:pt x="20980" y="5816"/>
                  </a:lnTo>
                  <a:lnTo>
                    <a:pt x="20980" y="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569869" y="3362540"/>
              <a:ext cx="6350" cy="74930"/>
            </a:xfrm>
            <a:custGeom>
              <a:avLst/>
              <a:gdLst/>
              <a:ahLst/>
              <a:cxnLst/>
              <a:rect l="l" t="t" r="r" b="b"/>
              <a:pathLst>
                <a:path w="6350" h="74929">
                  <a:moveTo>
                    <a:pt x="0" y="0"/>
                  </a:moveTo>
                  <a:lnTo>
                    <a:pt x="6284" y="0"/>
                  </a:lnTo>
                </a:path>
                <a:path w="6350" h="74929">
                  <a:moveTo>
                    <a:pt x="0" y="74880"/>
                  </a:moveTo>
                  <a:lnTo>
                    <a:pt x="6284" y="748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574306" y="3422555"/>
              <a:ext cx="53340" cy="4445"/>
            </a:xfrm>
            <a:custGeom>
              <a:avLst/>
              <a:gdLst/>
              <a:ahLst/>
              <a:cxnLst/>
              <a:rect l="l" t="t" r="r" b="b"/>
              <a:pathLst>
                <a:path w="53340" h="4445">
                  <a:moveTo>
                    <a:pt x="53052" y="3970"/>
                  </a:moveTo>
                  <a:lnTo>
                    <a:pt x="50960" y="2415"/>
                  </a:lnTo>
                  <a:lnTo>
                    <a:pt x="45265" y="1154"/>
                  </a:lnTo>
                  <a:lnTo>
                    <a:pt x="36831" y="308"/>
                  </a:lnTo>
                  <a:lnTo>
                    <a:pt x="26526" y="0"/>
                  </a:lnTo>
                  <a:lnTo>
                    <a:pt x="16181" y="308"/>
                  </a:lnTo>
                  <a:lnTo>
                    <a:pt x="7752" y="1154"/>
                  </a:lnTo>
                  <a:lnTo>
                    <a:pt x="2078" y="2415"/>
                  </a:lnTo>
                  <a:lnTo>
                    <a:pt x="0" y="3970"/>
                  </a:lnTo>
                </a:path>
              </a:pathLst>
            </a:custGeom>
            <a:ln w="33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569869" y="331489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 h="0">
                  <a:moveTo>
                    <a:pt x="0" y="0"/>
                  </a:moveTo>
                  <a:lnTo>
                    <a:pt x="13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584010" y="3472968"/>
              <a:ext cx="32384" cy="11430"/>
            </a:xfrm>
            <a:custGeom>
              <a:avLst/>
              <a:gdLst/>
              <a:ahLst/>
              <a:cxnLst/>
              <a:rect l="l" t="t" r="r" b="b"/>
              <a:pathLst>
                <a:path w="32384" h="11429">
                  <a:moveTo>
                    <a:pt x="8462" y="1649"/>
                  </a:moveTo>
                  <a:lnTo>
                    <a:pt x="0" y="6740"/>
                  </a:lnTo>
                  <a:lnTo>
                    <a:pt x="924" y="8309"/>
                  </a:lnTo>
                  <a:lnTo>
                    <a:pt x="3512" y="9602"/>
                  </a:lnTo>
                  <a:lnTo>
                    <a:pt x="6839" y="10341"/>
                  </a:lnTo>
                  <a:lnTo>
                    <a:pt x="10998" y="10802"/>
                  </a:lnTo>
                  <a:lnTo>
                    <a:pt x="15804" y="10987"/>
                  </a:lnTo>
                  <a:lnTo>
                    <a:pt x="20703" y="10802"/>
                  </a:lnTo>
                  <a:lnTo>
                    <a:pt x="24954" y="10341"/>
                  </a:lnTo>
                  <a:lnTo>
                    <a:pt x="28282" y="9602"/>
                  </a:lnTo>
                  <a:lnTo>
                    <a:pt x="30777" y="8309"/>
                  </a:lnTo>
                  <a:lnTo>
                    <a:pt x="31794" y="6740"/>
                  </a:lnTo>
                  <a:lnTo>
                    <a:pt x="23812" y="1938"/>
                  </a:lnTo>
                  <a:lnTo>
                    <a:pt x="8780" y="1938"/>
                  </a:lnTo>
                  <a:lnTo>
                    <a:pt x="8462" y="1649"/>
                  </a:lnTo>
                  <a:close/>
                </a:path>
                <a:path w="32384" h="11429">
                  <a:moveTo>
                    <a:pt x="8595" y="1569"/>
                  </a:moveTo>
                  <a:lnTo>
                    <a:pt x="8462" y="1649"/>
                  </a:lnTo>
                  <a:lnTo>
                    <a:pt x="8780" y="1938"/>
                  </a:lnTo>
                  <a:lnTo>
                    <a:pt x="8595" y="1569"/>
                  </a:lnTo>
                  <a:close/>
                </a:path>
                <a:path w="32384" h="11429">
                  <a:moveTo>
                    <a:pt x="23198" y="1569"/>
                  </a:moveTo>
                  <a:lnTo>
                    <a:pt x="8595" y="1569"/>
                  </a:lnTo>
                  <a:lnTo>
                    <a:pt x="8780" y="1938"/>
                  </a:lnTo>
                  <a:lnTo>
                    <a:pt x="23013" y="1938"/>
                  </a:lnTo>
                  <a:lnTo>
                    <a:pt x="23198" y="1569"/>
                  </a:lnTo>
                  <a:close/>
                </a:path>
                <a:path w="32384" h="11429">
                  <a:moveTo>
                    <a:pt x="23198" y="1569"/>
                  </a:moveTo>
                  <a:lnTo>
                    <a:pt x="23013" y="1938"/>
                  </a:lnTo>
                  <a:lnTo>
                    <a:pt x="23332" y="1649"/>
                  </a:lnTo>
                  <a:lnTo>
                    <a:pt x="23198" y="1569"/>
                  </a:lnTo>
                  <a:close/>
                </a:path>
                <a:path w="32384" h="11429">
                  <a:moveTo>
                    <a:pt x="23332" y="1649"/>
                  </a:moveTo>
                  <a:lnTo>
                    <a:pt x="23013" y="1938"/>
                  </a:lnTo>
                  <a:lnTo>
                    <a:pt x="23812" y="1938"/>
                  </a:lnTo>
                  <a:lnTo>
                    <a:pt x="23332" y="1649"/>
                  </a:lnTo>
                  <a:close/>
                </a:path>
                <a:path w="32384" h="11429">
                  <a:moveTo>
                    <a:pt x="6796" y="113"/>
                  </a:moveTo>
                  <a:lnTo>
                    <a:pt x="7394" y="369"/>
                  </a:lnTo>
                  <a:lnTo>
                    <a:pt x="7052" y="369"/>
                  </a:lnTo>
                  <a:lnTo>
                    <a:pt x="8462" y="1649"/>
                  </a:lnTo>
                  <a:lnTo>
                    <a:pt x="8595" y="1569"/>
                  </a:lnTo>
                  <a:lnTo>
                    <a:pt x="23420" y="1569"/>
                  </a:lnTo>
                  <a:lnTo>
                    <a:pt x="24030" y="1015"/>
                  </a:lnTo>
                  <a:lnTo>
                    <a:pt x="15712" y="1015"/>
                  </a:lnTo>
                  <a:lnTo>
                    <a:pt x="15850" y="1009"/>
                  </a:lnTo>
                  <a:lnTo>
                    <a:pt x="11460" y="830"/>
                  </a:lnTo>
                  <a:lnTo>
                    <a:pt x="11922" y="830"/>
                  </a:lnTo>
                  <a:lnTo>
                    <a:pt x="9150" y="553"/>
                  </a:lnTo>
                  <a:lnTo>
                    <a:pt x="8780" y="553"/>
                  </a:lnTo>
                  <a:lnTo>
                    <a:pt x="8225" y="461"/>
                  </a:lnTo>
                  <a:lnTo>
                    <a:pt x="8364" y="461"/>
                  </a:lnTo>
                  <a:lnTo>
                    <a:pt x="7948" y="369"/>
                  </a:lnTo>
                  <a:lnTo>
                    <a:pt x="7394" y="369"/>
                  </a:lnTo>
                  <a:lnTo>
                    <a:pt x="6854" y="189"/>
                  </a:lnTo>
                  <a:lnTo>
                    <a:pt x="7138" y="189"/>
                  </a:lnTo>
                  <a:lnTo>
                    <a:pt x="6796" y="113"/>
                  </a:lnTo>
                  <a:close/>
                </a:path>
                <a:path w="32384" h="11429">
                  <a:moveTo>
                    <a:pt x="23420" y="1569"/>
                  </a:moveTo>
                  <a:lnTo>
                    <a:pt x="23198" y="1569"/>
                  </a:lnTo>
                  <a:lnTo>
                    <a:pt x="23332" y="1649"/>
                  </a:lnTo>
                  <a:close/>
                </a:path>
                <a:path w="32384" h="11429">
                  <a:moveTo>
                    <a:pt x="15850" y="1009"/>
                  </a:moveTo>
                  <a:lnTo>
                    <a:pt x="15712" y="1015"/>
                  </a:lnTo>
                  <a:lnTo>
                    <a:pt x="15989" y="1015"/>
                  </a:lnTo>
                  <a:lnTo>
                    <a:pt x="15850" y="1009"/>
                  </a:lnTo>
                  <a:close/>
                </a:path>
                <a:path w="32384" h="11429">
                  <a:moveTo>
                    <a:pt x="23321" y="485"/>
                  </a:moveTo>
                  <a:lnTo>
                    <a:pt x="19778" y="830"/>
                  </a:lnTo>
                  <a:lnTo>
                    <a:pt x="20241" y="830"/>
                  </a:lnTo>
                  <a:lnTo>
                    <a:pt x="15850" y="1009"/>
                  </a:lnTo>
                  <a:lnTo>
                    <a:pt x="24036" y="1009"/>
                  </a:lnTo>
                  <a:lnTo>
                    <a:pt x="24538" y="553"/>
                  </a:lnTo>
                  <a:lnTo>
                    <a:pt x="23013" y="553"/>
                  </a:lnTo>
                  <a:lnTo>
                    <a:pt x="23321" y="485"/>
                  </a:lnTo>
                  <a:close/>
                </a:path>
                <a:path w="32384" h="11429">
                  <a:moveTo>
                    <a:pt x="8225" y="461"/>
                  </a:moveTo>
                  <a:lnTo>
                    <a:pt x="8780" y="553"/>
                  </a:lnTo>
                  <a:lnTo>
                    <a:pt x="8466" y="485"/>
                  </a:lnTo>
                  <a:lnTo>
                    <a:pt x="8225" y="461"/>
                  </a:lnTo>
                  <a:close/>
                </a:path>
                <a:path w="32384" h="11429">
                  <a:moveTo>
                    <a:pt x="8477" y="486"/>
                  </a:moveTo>
                  <a:lnTo>
                    <a:pt x="8780" y="553"/>
                  </a:lnTo>
                  <a:lnTo>
                    <a:pt x="9150" y="553"/>
                  </a:lnTo>
                  <a:lnTo>
                    <a:pt x="8477" y="486"/>
                  </a:lnTo>
                  <a:close/>
                </a:path>
                <a:path w="32384" h="11429">
                  <a:moveTo>
                    <a:pt x="23568" y="461"/>
                  </a:moveTo>
                  <a:lnTo>
                    <a:pt x="23316" y="486"/>
                  </a:lnTo>
                  <a:lnTo>
                    <a:pt x="23013" y="553"/>
                  </a:lnTo>
                  <a:lnTo>
                    <a:pt x="23568" y="461"/>
                  </a:lnTo>
                  <a:close/>
                </a:path>
                <a:path w="32384" h="11429">
                  <a:moveTo>
                    <a:pt x="24640" y="461"/>
                  </a:moveTo>
                  <a:lnTo>
                    <a:pt x="23568" y="461"/>
                  </a:lnTo>
                  <a:lnTo>
                    <a:pt x="23013" y="553"/>
                  </a:lnTo>
                  <a:lnTo>
                    <a:pt x="24538" y="553"/>
                  </a:lnTo>
                  <a:close/>
                </a:path>
                <a:path w="32384" h="11429">
                  <a:moveTo>
                    <a:pt x="8364" y="461"/>
                  </a:moveTo>
                  <a:lnTo>
                    <a:pt x="8225" y="461"/>
                  </a:lnTo>
                  <a:lnTo>
                    <a:pt x="8477" y="486"/>
                  </a:lnTo>
                  <a:close/>
                </a:path>
                <a:path w="32384" h="11429">
                  <a:moveTo>
                    <a:pt x="24997" y="113"/>
                  </a:moveTo>
                  <a:lnTo>
                    <a:pt x="23321" y="485"/>
                  </a:lnTo>
                  <a:lnTo>
                    <a:pt x="23568" y="461"/>
                  </a:lnTo>
                  <a:lnTo>
                    <a:pt x="24640" y="461"/>
                  </a:lnTo>
                  <a:lnTo>
                    <a:pt x="24400" y="369"/>
                  </a:lnTo>
                  <a:lnTo>
                    <a:pt x="24997" y="113"/>
                  </a:lnTo>
                  <a:close/>
                </a:path>
                <a:path w="32384" h="11429">
                  <a:moveTo>
                    <a:pt x="6761" y="105"/>
                  </a:moveTo>
                  <a:lnTo>
                    <a:pt x="7394" y="369"/>
                  </a:lnTo>
                  <a:lnTo>
                    <a:pt x="6761" y="105"/>
                  </a:lnTo>
                  <a:close/>
                </a:path>
                <a:path w="32384" h="11429">
                  <a:moveTo>
                    <a:pt x="25032" y="105"/>
                  </a:moveTo>
                  <a:lnTo>
                    <a:pt x="24400" y="369"/>
                  </a:lnTo>
                  <a:lnTo>
                    <a:pt x="24940" y="189"/>
                  </a:lnTo>
                  <a:close/>
                </a:path>
                <a:path w="32384" h="11429">
                  <a:moveTo>
                    <a:pt x="24940" y="189"/>
                  </a:moveTo>
                  <a:lnTo>
                    <a:pt x="24400" y="369"/>
                  </a:lnTo>
                  <a:lnTo>
                    <a:pt x="24742" y="369"/>
                  </a:lnTo>
                  <a:lnTo>
                    <a:pt x="24940" y="189"/>
                  </a:lnTo>
                  <a:close/>
                </a:path>
                <a:path w="32384" h="11429">
                  <a:moveTo>
                    <a:pt x="6284" y="0"/>
                  </a:moveTo>
                  <a:lnTo>
                    <a:pt x="6854" y="189"/>
                  </a:lnTo>
                  <a:lnTo>
                    <a:pt x="6284" y="0"/>
                  </a:lnTo>
                  <a:close/>
                </a:path>
                <a:path w="32384" h="11429">
                  <a:moveTo>
                    <a:pt x="25509" y="0"/>
                  </a:moveTo>
                  <a:lnTo>
                    <a:pt x="25032" y="105"/>
                  </a:lnTo>
                  <a:lnTo>
                    <a:pt x="255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569869" y="3287660"/>
              <a:ext cx="13335" cy="156845"/>
            </a:xfrm>
            <a:custGeom>
              <a:avLst/>
              <a:gdLst/>
              <a:ahLst/>
              <a:cxnLst/>
              <a:rect l="l" t="t" r="r" b="b"/>
              <a:pathLst>
                <a:path w="13334" h="156845">
                  <a:moveTo>
                    <a:pt x="0" y="0"/>
                  </a:moveTo>
                  <a:lnTo>
                    <a:pt x="6284" y="0"/>
                  </a:lnTo>
                </a:path>
                <a:path w="13334" h="156845">
                  <a:moveTo>
                    <a:pt x="0" y="136095"/>
                  </a:moveTo>
                  <a:lnTo>
                    <a:pt x="6284" y="136095"/>
                  </a:lnTo>
                </a:path>
                <a:path w="13334" h="156845">
                  <a:moveTo>
                    <a:pt x="0" y="108858"/>
                  </a:moveTo>
                  <a:lnTo>
                    <a:pt x="6284" y="108858"/>
                  </a:lnTo>
                </a:path>
                <a:path w="13334" h="156845">
                  <a:moveTo>
                    <a:pt x="0" y="47642"/>
                  </a:moveTo>
                  <a:lnTo>
                    <a:pt x="6284" y="47642"/>
                  </a:lnTo>
                </a:path>
                <a:path w="13334" h="156845">
                  <a:moveTo>
                    <a:pt x="0" y="129355"/>
                  </a:moveTo>
                  <a:lnTo>
                    <a:pt x="13124" y="129355"/>
                  </a:lnTo>
                </a:path>
                <a:path w="13334" h="156845">
                  <a:moveTo>
                    <a:pt x="0" y="40810"/>
                  </a:moveTo>
                  <a:lnTo>
                    <a:pt x="6284" y="40810"/>
                  </a:lnTo>
                </a:path>
                <a:path w="13334" h="156845">
                  <a:moveTo>
                    <a:pt x="0" y="95285"/>
                  </a:moveTo>
                  <a:lnTo>
                    <a:pt x="13124" y="95285"/>
                  </a:lnTo>
                </a:path>
                <a:path w="13334" h="156845">
                  <a:moveTo>
                    <a:pt x="0" y="122523"/>
                  </a:moveTo>
                  <a:lnTo>
                    <a:pt x="6284" y="122523"/>
                  </a:lnTo>
                </a:path>
                <a:path w="13334" h="156845">
                  <a:moveTo>
                    <a:pt x="0" y="20405"/>
                  </a:moveTo>
                  <a:lnTo>
                    <a:pt x="6284" y="20405"/>
                  </a:lnTo>
                </a:path>
                <a:path w="13334" h="156845">
                  <a:moveTo>
                    <a:pt x="0" y="81712"/>
                  </a:moveTo>
                  <a:lnTo>
                    <a:pt x="6284" y="81712"/>
                  </a:lnTo>
                </a:path>
                <a:path w="13334" h="156845">
                  <a:moveTo>
                    <a:pt x="0" y="115690"/>
                  </a:moveTo>
                  <a:lnTo>
                    <a:pt x="6284" y="115690"/>
                  </a:lnTo>
                </a:path>
                <a:path w="13334" h="156845">
                  <a:moveTo>
                    <a:pt x="0" y="156501"/>
                  </a:moveTo>
                  <a:lnTo>
                    <a:pt x="6284" y="1565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559205" y="3167260"/>
              <a:ext cx="83820" cy="20955"/>
            </a:xfrm>
            <a:custGeom>
              <a:avLst/>
              <a:gdLst/>
              <a:ahLst/>
              <a:cxnLst/>
              <a:rect l="l" t="t" r="r" b="b"/>
              <a:pathLst>
                <a:path w="83820" h="20955">
                  <a:moveTo>
                    <a:pt x="41626" y="0"/>
                  </a:moveTo>
                  <a:lnTo>
                    <a:pt x="3085" y="5355"/>
                  </a:lnTo>
                  <a:lnTo>
                    <a:pt x="0" y="10433"/>
                  </a:lnTo>
                  <a:lnTo>
                    <a:pt x="3085" y="15419"/>
                  </a:lnTo>
                  <a:lnTo>
                    <a:pt x="41534" y="20774"/>
                  </a:lnTo>
                  <a:lnTo>
                    <a:pt x="41590" y="13849"/>
                  </a:lnTo>
                  <a:lnTo>
                    <a:pt x="8538" y="13849"/>
                  </a:lnTo>
                  <a:lnTo>
                    <a:pt x="10017" y="12557"/>
                  </a:lnTo>
                  <a:lnTo>
                    <a:pt x="10017" y="8217"/>
                  </a:lnTo>
                  <a:lnTo>
                    <a:pt x="8538" y="6924"/>
                  </a:lnTo>
                  <a:lnTo>
                    <a:pt x="81181" y="6924"/>
                  </a:lnTo>
                  <a:lnTo>
                    <a:pt x="49020" y="92"/>
                  </a:lnTo>
                  <a:lnTo>
                    <a:pt x="41626" y="0"/>
                  </a:lnTo>
                  <a:close/>
                </a:path>
                <a:path w="83820" h="20955">
                  <a:moveTo>
                    <a:pt x="55278" y="10345"/>
                  </a:moveTo>
                  <a:lnTo>
                    <a:pt x="48650" y="10618"/>
                  </a:lnTo>
                  <a:lnTo>
                    <a:pt x="41626" y="10800"/>
                  </a:lnTo>
                  <a:lnTo>
                    <a:pt x="41719" y="20774"/>
                  </a:lnTo>
                  <a:lnTo>
                    <a:pt x="49020" y="20589"/>
                  </a:lnTo>
                  <a:lnTo>
                    <a:pt x="55952" y="20312"/>
                  </a:lnTo>
                  <a:lnTo>
                    <a:pt x="81224" y="13757"/>
                  </a:lnTo>
                  <a:lnTo>
                    <a:pt x="74622" y="13757"/>
                  </a:lnTo>
                  <a:lnTo>
                    <a:pt x="73055" y="13054"/>
                  </a:lnTo>
                  <a:lnTo>
                    <a:pt x="70589" y="12280"/>
                  </a:lnTo>
                  <a:lnTo>
                    <a:pt x="66612" y="11541"/>
                  </a:lnTo>
                  <a:lnTo>
                    <a:pt x="66304" y="11541"/>
                  </a:lnTo>
                  <a:lnTo>
                    <a:pt x="61035" y="10802"/>
                  </a:lnTo>
                  <a:lnTo>
                    <a:pt x="61313" y="10802"/>
                  </a:lnTo>
                  <a:lnTo>
                    <a:pt x="56433" y="10433"/>
                  </a:lnTo>
                  <a:lnTo>
                    <a:pt x="55213" y="10433"/>
                  </a:lnTo>
                  <a:close/>
                </a:path>
                <a:path w="83820" h="20955">
                  <a:moveTo>
                    <a:pt x="10017" y="12557"/>
                  </a:moveTo>
                  <a:lnTo>
                    <a:pt x="8538" y="13849"/>
                  </a:lnTo>
                  <a:lnTo>
                    <a:pt x="10084" y="13111"/>
                  </a:lnTo>
                  <a:lnTo>
                    <a:pt x="10232" y="13018"/>
                  </a:lnTo>
                  <a:lnTo>
                    <a:pt x="10017" y="13018"/>
                  </a:lnTo>
                  <a:lnTo>
                    <a:pt x="10017" y="12557"/>
                  </a:lnTo>
                  <a:close/>
                </a:path>
                <a:path w="83820" h="20955">
                  <a:moveTo>
                    <a:pt x="17133" y="11449"/>
                  </a:moveTo>
                  <a:lnTo>
                    <a:pt x="12789" y="12280"/>
                  </a:lnTo>
                  <a:lnTo>
                    <a:pt x="10203" y="13054"/>
                  </a:lnTo>
                  <a:lnTo>
                    <a:pt x="8538" y="13849"/>
                  </a:lnTo>
                  <a:lnTo>
                    <a:pt x="41590" y="13849"/>
                  </a:lnTo>
                  <a:lnTo>
                    <a:pt x="41547" y="11541"/>
                  </a:lnTo>
                  <a:lnTo>
                    <a:pt x="16856" y="11541"/>
                  </a:lnTo>
                  <a:lnTo>
                    <a:pt x="17133" y="11449"/>
                  </a:lnTo>
                  <a:close/>
                </a:path>
                <a:path w="83820" h="20955">
                  <a:moveTo>
                    <a:pt x="73420" y="12728"/>
                  </a:moveTo>
                  <a:lnTo>
                    <a:pt x="73420" y="13203"/>
                  </a:lnTo>
                  <a:lnTo>
                    <a:pt x="74622" y="13757"/>
                  </a:lnTo>
                  <a:lnTo>
                    <a:pt x="73420" y="12728"/>
                  </a:lnTo>
                  <a:close/>
                </a:path>
                <a:path w="83820" h="20955">
                  <a:moveTo>
                    <a:pt x="81181" y="6924"/>
                  </a:moveTo>
                  <a:lnTo>
                    <a:pt x="74622" y="6924"/>
                  </a:lnTo>
                  <a:lnTo>
                    <a:pt x="73498" y="7940"/>
                  </a:lnTo>
                  <a:lnTo>
                    <a:pt x="73544" y="12834"/>
                  </a:lnTo>
                  <a:lnTo>
                    <a:pt x="74622" y="13757"/>
                  </a:lnTo>
                  <a:lnTo>
                    <a:pt x="81224" y="13757"/>
                  </a:lnTo>
                  <a:lnTo>
                    <a:pt x="83587" y="10341"/>
                  </a:lnTo>
                  <a:lnTo>
                    <a:pt x="81181" y="6924"/>
                  </a:lnTo>
                  <a:close/>
                </a:path>
                <a:path w="83820" h="20955">
                  <a:moveTo>
                    <a:pt x="73359" y="13111"/>
                  </a:moveTo>
                  <a:lnTo>
                    <a:pt x="73199" y="13111"/>
                  </a:lnTo>
                  <a:lnTo>
                    <a:pt x="73402" y="13203"/>
                  </a:lnTo>
                  <a:close/>
                </a:path>
                <a:path w="83820" h="20955">
                  <a:moveTo>
                    <a:pt x="72681" y="12095"/>
                  </a:moveTo>
                  <a:lnTo>
                    <a:pt x="73420" y="13203"/>
                  </a:lnTo>
                  <a:lnTo>
                    <a:pt x="73420" y="12728"/>
                  </a:lnTo>
                  <a:lnTo>
                    <a:pt x="72681" y="12095"/>
                  </a:lnTo>
                  <a:close/>
                </a:path>
                <a:path w="83820" h="20955">
                  <a:moveTo>
                    <a:pt x="10664" y="12834"/>
                  </a:moveTo>
                  <a:lnTo>
                    <a:pt x="10017" y="13111"/>
                  </a:lnTo>
                  <a:lnTo>
                    <a:pt x="10277" y="13018"/>
                  </a:lnTo>
                  <a:lnTo>
                    <a:pt x="10664" y="12834"/>
                  </a:lnTo>
                  <a:close/>
                </a:path>
                <a:path w="83820" h="20955">
                  <a:moveTo>
                    <a:pt x="10203" y="13054"/>
                  </a:moveTo>
                  <a:lnTo>
                    <a:pt x="10017" y="13111"/>
                  </a:lnTo>
                  <a:lnTo>
                    <a:pt x="10203" y="13054"/>
                  </a:lnTo>
                  <a:close/>
                </a:path>
                <a:path w="83820" h="20955">
                  <a:moveTo>
                    <a:pt x="73116" y="13073"/>
                  </a:moveTo>
                  <a:close/>
                </a:path>
                <a:path w="83820" h="20955">
                  <a:moveTo>
                    <a:pt x="73174" y="12834"/>
                  </a:moveTo>
                  <a:lnTo>
                    <a:pt x="72589" y="12834"/>
                  </a:lnTo>
                  <a:lnTo>
                    <a:pt x="73235" y="13111"/>
                  </a:lnTo>
                  <a:lnTo>
                    <a:pt x="73174" y="12834"/>
                  </a:lnTo>
                  <a:close/>
                </a:path>
                <a:path w="83820" h="20955">
                  <a:moveTo>
                    <a:pt x="72681" y="12095"/>
                  </a:moveTo>
                  <a:lnTo>
                    <a:pt x="70001" y="12095"/>
                  </a:lnTo>
                  <a:lnTo>
                    <a:pt x="73116" y="13073"/>
                  </a:lnTo>
                  <a:lnTo>
                    <a:pt x="72589" y="12834"/>
                  </a:lnTo>
                  <a:lnTo>
                    <a:pt x="73174" y="12834"/>
                  </a:lnTo>
                  <a:lnTo>
                    <a:pt x="72681" y="12095"/>
                  </a:lnTo>
                  <a:close/>
                </a:path>
                <a:path w="83820" h="20955">
                  <a:moveTo>
                    <a:pt x="10924" y="12834"/>
                  </a:moveTo>
                  <a:lnTo>
                    <a:pt x="10664" y="12834"/>
                  </a:lnTo>
                  <a:lnTo>
                    <a:pt x="10203" y="13054"/>
                  </a:lnTo>
                  <a:lnTo>
                    <a:pt x="10924" y="12834"/>
                  </a:lnTo>
                  <a:close/>
                </a:path>
                <a:path w="83820" h="20955">
                  <a:moveTo>
                    <a:pt x="10756" y="11910"/>
                  </a:moveTo>
                  <a:lnTo>
                    <a:pt x="10017" y="12557"/>
                  </a:lnTo>
                  <a:lnTo>
                    <a:pt x="10017" y="13018"/>
                  </a:lnTo>
                  <a:lnTo>
                    <a:pt x="10756" y="11910"/>
                  </a:lnTo>
                  <a:close/>
                </a:path>
                <a:path w="83820" h="20955">
                  <a:moveTo>
                    <a:pt x="14720" y="11910"/>
                  </a:moveTo>
                  <a:lnTo>
                    <a:pt x="10756" y="11910"/>
                  </a:lnTo>
                  <a:lnTo>
                    <a:pt x="10017" y="13018"/>
                  </a:lnTo>
                  <a:lnTo>
                    <a:pt x="10232" y="13018"/>
                  </a:lnTo>
                  <a:lnTo>
                    <a:pt x="10664" y="12834"/>
                  </a:lnTo>
                  <a:lnTo>
                    <a:pt x="10924" y="12834"/>
                  </a:lnTo>
                  <a:lnTo>
                    <a:pt x="13344" y="12095"/>
                  </a:lnTo>
                  <a:lnTo>
                    <a:pt x="13755" y="12095"/>
                  </a:lnTo>
                  <a:lnTo>
                    <a:pt x="14720" y="11910"/>
                  </a:lnTo>
                  <a:close/>
                </a:path>
                <a:path w="83820" h="20955">
                  <a:moveTo>
                    <a:pt x="73420" y="12095"/>
                  </a:moveTo>
                  <a:lnTo>
                    <a:pt x="72681" y="12095"/>
                  </a:lnTo>
                  <a:lnTo>
                    <a:pt x="73420" y="12728"/>
                  </a:lnTo>
                  <a:lnTo>
                    <a:pt x="73420" y="12095"/>
                  </a:lnTo>
                  <a:close/>
                </a:path>
                <a:path w="83820" h="20955">
                  <a:moveTo>
                    <a:pt x="10017" y="8217"/>
                  </a:moveTo>
                  <a:lnTo>
                    <a:pt x="10017" y="12557"/>
                  </a:lnTo>
                  <a:lnTo>
                    <a:pt x="10756" y="11910"/>
                  </a:lnTo>
                  <a:lnTo>
                    <a:pt x="14720" y="11910"/>
                  </a:lnTo>
                  <a:lnTo>
                    <a:pt x="17133" y="11449"/>
                  </a:lnTo>
                  <a:lnTo>
                    <a:pt x="17526" y="11449"/>
                  </a:lnTo>
                  <a:lnTo>
                    <a:pt x="22217" y="10802"/>
                  </a:lnTo>
                  <a:lnTo>
                    <a:pt x="22032" y="10802"/>
                  </a:lnTo>
                  <a:lnTo>
                    <a:pt x="27577" y="10383"/>
                  </a:lnTo>
                  <a:lnTo>
                    <a:pt x="23049" y="9971"/>
                  </a:lnTo>
                  <a:lnTo>
                    <a:pt x="22217" y="9971"/>
                  </a:lnTo>
                  <a:lnTo>
                    <a:pt x="16856" y="9233"/>
                  </a:lnTo>
                  <a:lnTo>
                    <a:pt x="17133" y="9233"/>
                  </a:lnTo>
                  <a:lnTo>
                    <a:pt x="14961" y="8863"/>
                  </a:lnTo>
                  <a:lnTo>
                    <a:pt x="10756" y="8863"/>
                  </a:lnTo>
                  <a:lnTo>
                    <a:pt x="10017" y="8217"/>
                  </a:lnTo>
                  <a:close/>
                </a:path>
                <a:path w="83820" h="20955">
                  <a:moveTo>
                    <a:pt x="13344" y="12095"/>
                  </a:moveTo>
                  <a:lnTo>
                    <a:pt x="12739" y="12280"/>
                  </a:lnTo>
                  <a:lnTo>
                    <a:pt x="13344" y="12095"/>
                  </a:lnTo>
                  <a:close/>
                </a:path>
                <a:path w="83820" h="20955">
                  <a:moveTo>
                    <a:pt x="13755" y="12095"/>
                  </a:moveTo>
                  <a:lnTo>
                    <a:pt x="13344" y="12095"/>
                  </a:lnTo>
                  <a:lnTo>
                    <a:pt x="12789" y="12280"/>
                  </a:lnTo>
                  <a:lnTo>
                    <a:pt x="13755" y="12095"/>
                  </a:lnTo>
                  <a:close/>
                </a:path>
                <a:path w="83820" h="20955">
                  <a:moveTo>
                    <a:pt x="73420" y="11449"/>
                  </a:moveTo>
                  <a:lnTo>
                    <a:pt x="66119" y="11449"/>
                  </a:lnTo>
                  <a:lnTo>
                    <a:pt x="70555" y="12280"/>
                  </a:lnTo>
                  <a:lnTo>
                    <a:pt x="70001" y="12095"/>
                  </a:lnTo>
                  <a:lnTo>
                    <a:pt x="73420" y="12095"/>
                  </a:lnTo>
                  <a:lnTo>
                    <a:pt x="73420" y="11449"/>
                  </a:lnTo>
                  <a:close/>
                </a:path>
                <a:path w="83820" h="20955">
                  <a:moveTo>
                    <a:pt x="70001" y="12095"/>
                  </a:moveTo>
                  <a:lnTo>
                    <a:pt x="70555" y="12280"/>
                  </a:lnTo>
                  <a:lnTo>
                    <a:pt x="70001" y="12095"/>
                  </a:lnTo>
                  <a:close/>
                </a:path>
                <a:path w="83820" h="20955">
                  <a:moveTo>
                    <a:pt x="17526" y="11449"/>
                  </a:moveTo>
                  <a:lnTo>
                    <a:pt x="17133" y="11449"/>
                  </a:lnTo>
                  <a:lnTo>
                    <a:pt x="16856" y="11541"/>
                  </a:lnTo>
                  <a:lnTo>
                    <a:pt x="17526" y="11449"/>
                  </a:lnTo>
                  <a:close/>
                </a:path>
                <a:path w="83820" h="20955">
                  <a:moveTo>
                    <a:pt x="27577" y="10383"/>
                  </a:moveTo>
                  <a:lnTo>
                    <a:pt x="22032" y="10802"/>
                  </a:lnTo>
                  <a:lnTo>
                    <a:pt x="22217" y="10802"/>
                  </a:lnTo>
                  <a:lnTo>
                    <a:pt x="16856" y="11541"/>
                  </a:lnTo>
                  <a:lnTo>
                    <a:pt x="41547" y="11541"/>
                  </a:lnTo>
                  <a:lnTo>
                    <a:pt x="41626" y="10800"/>
                  </a:lnTo>
                  <a:lnTo>
                    <a:pt x="34509" y="10618"/>
                  </a:lnTo>
                  <a:lnTo>
                    <a:pt x="30104" y="10433"/>
                  </a:lnTo>
                  <a:lnTo>
                    <a:pt x="28132" y="10433"/>
                  </a:lnTo>
                  <a:lnTo>
                    <a:pt x="27577" y="10383"/>
                  </a:lnTo>
                  <a:close/>
                </a:path>
                <a:path w="83820" h="20955">
                  <a:moveTo>
                    <a:pt x="70555" y="8494"/>
                  </a:moveTo>
                  <a:lnTo>
                    <a:pt x="66119" y="9233"/>
                  </a:lnTo>
                  <a:lnTo>
                    <a:pt x="66304" y="9233"/>
                  </a:lnTo>
                  <a:lnTo>
                    <a:pt x="61035" y="9971"/>
                  </a:lnTo>
                  <a:lnTo>
                    <a:pt x="60283" y="9972"/>
                  </a:lnTo>
                  <a:lnTo>
                    <a:pt x="55767" y="10383"/>
                  </a:lnTo>
                  <a:lnTo>
                    <a:pt x="61313" y="10802"/>
                  </a:lnTo>
                  <a:lnTo>
                    <a:pt x="61035" y="10802"/>
                  </a:lnTo>
                  <a:lnTo>
                    <a:pt x="66304" y="11541"/>
                  </a:lnTo>
                  <a:lnTo>
                    <a:pt x="66119" y="11449"/>
                  </a:lnTo>
                  <a:lnTo>
                    <a:pt x="73420" y="11449"/>
                  </a:lnTo>
                  <a:lnTo>
                    <a:pt x="73420" y="9971"/>
                  </a:lnTo>
                  <a:lnTo>
                    <a:pt x="61035" y="9971"/>
                  </a:lnTo>
                  <a:lnTo>
                    <a:pt x="61313" y="9879"/>
                  </a:lnTo>
                  <a:lnTo>
                    <a:pt x="73420" y="9879"/>
                  </a:lnTo>
                  <a:lnTo>
                    <a:pt x="73420" y="8679"/>
                  </a:lnTo>
                  <a:lnTo>
                    <a:pt x="70001" y="8679"/>
                  </a:lnTo>
                  <a:lnTo>
                    <a:pt x="70555" y="8494"/>
                  </a:lnTo>
                  <a:close/>
                </a:path>
                <a:path w="83820" h="20955">
                  <a:moveTo>
                    <a:pt x="66119" y="11449"/>
                  </a:moveTo>
                  <a:lnTo>
                    <a:pt x="66304" y="11541"/>
                  </a:lnTo>
                  <a:lnTo>
                    <a:pt x="66612" y="11541"/>
                  </a:lnTo>
                  <a:lnTo>
                    <a:pt x="66119" y="11449"/>
                  </a:lnTo>
                  <a:close/>
                </a:path>
                <a:path w="83820" h="20955">
                  <a:moveTo>
                    <a:pt x="28035" y="10348"/>
                  </a:moveTo>
                  <a:lnTo>
                    <a:pt x="30104" y="10433"/>
                  </a:lnTo>
                  <a:lnTo>
                    <a:pt x="28035" y="10348"/>
                  </a:lnTo>
                  <a:close/>
                </a:path>
                <a:path w="83820" h="20955">
                  <a:moveTo>
                    <a:pt x="55767" y="10383"/>
                  </a:moveTo>
                  <a:lnTo>
                    <a:pt x="55213" y="10433"/>
                  </a:lnTo>
                  <a:lnTo>
                    <a:pt x="56433" y="10433"/>
                  </a:lnTo>
                  <a:lnTo>
                    <a:pt x="55767" y="10383"/>
                  </a:lnTo>
                  <a:close/>
                </a:path>
                <a:path w="83820" h="20955">
                  <a:moveTo>
                    <a:pt x="61313" y="9879"/>
                  </a:moveTo>
                  <a:lnTo>
                    <a:pt x="22032" y="9879"/>
                  </a:lnTo>
                  <a:lnTo>
                    <a:pt x="27577" y="10383"/>
                  </a:lnTo>
                  <a:lnTo>
                    <a:pt x="27906" y="10358"/>
                  </a:lnTo>
                  <a:lnTo>
                    <a:pt x="34602" y="10064"/>
                  </a:lnTo>
                  <a:lnTo>
                    <a:pt x="41626" y="9972"/>
                  </a:lnTo>
                  <a:lnTo>
                    <a:pt x="60296" y="9971"/>
                  </a:lnTo>
                  <a:lnTo>
                    <a:pt x="61313" y="9879"/>
                  </a:lnTo>
                  <a:close/>
                </a:path>
                <a:path w="83820" h="20955">
                  <a:moveTo>
                    <a:pt x="60296" y="9971"/>
                  </a:moveTo>
                  <a:lnTo>
                    <a:pt x="41626" y="9972"/>
                  </a:lnTo>
                  <a:lnTo>
                    <a:pt x="48743" y="10064"/>
                  </a:lnTo>
                  <a:lnTo>
                    <a:pt x="55397" y="10341"/>
                  </a:lnTo>
                  <a:lnTo>
                    <a:pt x="55767" y="10383"/>
                  </a:lnTo>
                  <a:lnTo>
                    <a:pt x="60296" y="9971"/>
                  </a:lnTo>
                  <a:close/>
                </a:path>
                <a:path w="83820" h="20955">
                  <a:moveTo>
                    <a:pt x="66304" y="9233"/>
                  </a:moveTo>
                  <a:lnTo>
                    <a:pt x="16856" y="9233"/>
                  </a:lnTo>
                  <a:lnTo>
                    <a:pt x="22217" y="9971"/>
                  </a:lnTo>
                  <a:lnTo>
                    <a:pt x="22032" y="9879"/>
                  </a:lnTo>
                  <a:lnTo>
                    <a:pt x="61694" y="9879"/>
                  </a:lnTo>
                  <a:lnTo>
                    <a:pt x="66304" y="9233"/>
                  </a:lnTo>
                  <a:close/>
                </a:path>
                <a:path w="83820" h="20955">
                  <a:moveTo>
                    <a:pt x="22032" y="9879"/>
                  </a:moveTo>
                  <a:lnTo>
                    <a:pt x="22217" y="9971"/>
                  </a:lnTo>
                  <a:lnTo>
                    <a:pt x="23049" y="9971"/>
                  </a:lnTo>
                  <a:lnTo>
                    <a:pt x="22032" y="9879"/>
                  </a:lnTo>
                  <a:close/>
                </a:path>
                <a:path w="83820" h="20955">
                  <a:moveTo>
                    <a:pt x="61694" y="9879"/>
                  </a:moveTo>
                  <a:lnTo>
                    <a:pt x="61313" y="9879"/>
                  </a:lnTo>
                  <a:lnTo>
                    <a:pt x="61035" y="9971"/>
                  </a:lnTo>
                  <a:lnTo>
                    <a:pt x="61694" y="9879"/>
                  </a:lnTo>
                  <a:close/>
                </a:path>
                <a:path w="83820" h="20955">
                  <a:moveTo>
                    <a:pt x="70555" y="8494"/>
                  </a:moveTo>
                  <a:lnTo>
                    <a:pt x="12789" y="8494"/>
                  </a:lnTo>
                  <a:lnTo>
                    <a:pt x="17133" y="9233"/>
                  </a:lnTo>
                  <a:lnTo>
                    <a:pt x="66119" y="9233"/>
                  </a:lnTo>
                  <a:lnTo>
                    <a:pt x="70555" y="8494"/>
                  </a:lnTo>
                  <a:close/>
                </a:path>
                <a:path w="83820" h="20955">
                  <a:moveTo>
                    <a:pt x="10017" y="7755"/>
                  </a:moveTo>
                  <a:lnTo>
                    <a:pt x="10017" y="8217"/>
                  </a:lnTo>
                  <a:lnTo>
                    <a:pt x="10756" y="8863"/>
                  </a:lnTo>
                  <a:lnTo>
                    <a:pt x="10017" y="7755"/>
                  </a:lnTo>
                  <a:close/>
                </a:path>
                <a:path w="83820" h="20955">
                  <a:moveTo>
                    <a:pt x="10232" y="7755"/>
                  </a:moveTo>
                  <a:lnTo>
                    <a:pt x="10017" y="7755"/>
                  </a:lnTo>
                  <a:lnTo>
                    <a:pt x="10756" y="8863"/>
                  </a:lnTo>
                  <a:lnTo>
                    <a:pt x="14961" y="8863"/>
                  </a:lnTo>
                  <a:lnTo>
                    <a:pt x="13875" y="8679"/>
                  </a:lnTo>
                  <a:lnTo>
                    <a:pt x="13344" y="8679"/>
                  </a:lnTo>
                  <a:lnTo>
                    <a:pt x="10924" y="7940"/>
                  </a:lnTo>
                  <a:lnTo>
                    <a:pt x="10664" y="7940"/>
                  </a:lnTo>
                  <a:lnTo>
                    <a:pt x="10232" y="7755"/>
                  </a:lnTo>
                  <a:close/>
                </a:path>
                <a:path w="83820" h="20955">
                  <a:moveTo>
                    <a:pt x="74622" y="6924"/>
                  </a:moveTo>
                  <a:lnTo>
                    <a:pt x="8538" y="6924"/>
                  </a:lnTo>
                  <a:lnTo>
                    <a:pt x="10203" y="7720"/>
                  </a:lnTo>
                  <a:lnTo>
                    <a:pt x="13344" y="8679"/>
                  </a:lnTo>
                  <a:lnTo>
                    <a:pt x="12789" y="8494"/>
                  </a:lnTo>
                  <a:lnTo>
                    <a:pt x="70589" y="8494"/>
                  </a:lnTo>
                  <a:lnTo>
                    <a:pt x="73029" y="7720"/>
                  </a:lnTo>
                  <a:lnTo>
                    <a:pt x="74622" y="6924"/>
                  </a:lnTo>
                  <a:close/>
                </a:path>
                <a:path w="83820" h="20955">
                  <a:moveTo>
                    <a:pt x="12789" y="8494"/>
                  </a:moveTo>
                  <a:lnTo>
                    <a:pt x="13344" y="8679"/>
                  </a:lnTo>
                  <a:lnTo>
                    <a:pt x="13875" y="8679"/>
                  </a:lnTo>
                  <a:lnTo>
                    <a:pt x="12789" y="8494"/>
                  </a:lnTo>
                  <a:close/>
                </a:path>
                <a:path w="83820" h="20955">
                  <a:moveTo>
                    <a:pt x="72987" y="7741"/>
                  </a:moveTo>
                  <a:lnTo>
                    <a:pt x="70001" y="8679"/>
                  </a:lnTo>
                  <a:lnTo>
                    <a:pt x="72681" y="8679"/>
                  </a:lnTo>
                  <a:lnTo>
                    <a:pt x="73174" y="7940"/>
                  </a:lnTo>
                  <a:lnTo>
                    <a:pt x="72589" y="7940"/>
                  </a:lnTo>
                  <a:lnTo>
                    <a:pt x="72987" y="7741"/>
                  </a:lnTo>
                  <a:close/>
                </a:path>
                <a:path w="83820" h="20955">
                  <a:moveTo>
                    <a:pt x="73420" y="7571"/>
                  </a:moveTo>
                  <a:lnTo>
                    <a:pt x="72681" y="8679"/>
                  </a:lnTo>
                  <a:lnTo>
                    <a:pt x="73420" y="8010"/>
                  </a:lnTo>
                  <a:lnTo>
                    <a:pt x="73420" y="7571"/>
                  </a:lnTo>
                  <a:close/>
                </a:path>
                <a:path w="83820" h="20955">
                  <a:moveTo>
                    <a:pt x="73420" y="8010"/>
                  </a:moveTo>
                  <a:lnTo>
                    <a:pt x="72681" y="8679"/>
                  </a:lnTo>
                  <a:lnTo>
                    <a:pt x="73420" y="8679"/>
                  </a:lnTo>
                  <a:lnTo>
                    <a:pt x="73420" y="8010"/>
                  </a:lnTo>
                  <a:close/>
                </a:path>
                <a:path w="83820" h="20955">
                  <a:moveTo>
                    <a:pt x="8538" y="6924"/>
                  </a:moveTo>
                  <a:lnTo>
                    <a:pt x="10017" y="8217"/>
                  </a:lnTo>
                  <a:lnTo>
                    <a:pt x="10017" y="7755"/>
                  </a:lnTo>
                  <a:lnTo>
                    <a:pt x="10232" y="7755"/>
                  </a:lnTo>
                  <a:lnTo>
                    <a:pt x="10084" y="7663"/>
                  </a:lnTo>
                  <a:lnTo>
                    <a:pt x="8538" y="6924"/>
                  </a:lnTo>
                  <a:close/>
                </a:path>
                <a:path w="83820" h="20955">
                  <a:moveTo>
                    <a:pt x="73907" y="7571"/>
                  </a:moveTo>
                  <a:lnTo>
                    <a:pt x="73420" y="7571"/>
                  </a:lnTo>
                  <a:lnTo>
                    <a:pt x="73420" y="8010"/>
                  </a:lnTo>
                  <a:lnTo>
                    <a:pt x="73907" y="7571"/>
                  </a:lnTo>
                  <a:close/>
                </a:path>
                <a:path w="83820" h="20955">
                  <a:moveTo>
                    <a:pt x="10017" y="7663"/>
                  </a:moveTo>
                  <a:lnTo>
                    <a:pt x="10664" y="7940"/>
                  </a:lnTo>
                  <a:lnTo>
                    <a:pt x="10203" y="7720"/>
                  </a:lnTo>
                  <a:lnTo>
                    <a:pt x="10017" y="7663"/>
                  </a:lnTo>
                  <a:close/>
                </a:path>
                <a:path w="83820" h="20955">
                  <a:moveTo>
                    <a:pt x="10203" y="7720"/>
                  </a:moveTo>
                  <a:lnTo>
                    <a:pt x="10664" y="7940"/>
                  </a:lnTo>
                  <a:lnTo>
                    <a:pt x="10924" y="7940"/>
                  </a:lnTo>
                  <a:lnTo>
                    <a:pt x="10203" y="7720"/>
                  </a:lnTo>
                  <a:close/>
                </a:path>
                <a:path w="83820" h="20955">
                  <a:moveTo>
                    <a:pt x="73235" y="7663"/>
                  </a:moveTo>
                  <a:lnTo>
                    <a:pt x="72958" y="7755"/>
                  </a:lnTo>
                  <a:lnTo>
                    <a:pt x="72589" y="7940"/>
                  </a:lnTo>
                  <a:lnTo>
                    <a:pt x="73235" y="7663"/>
                  </a:lnTo>
                  <a:close/>
                </a:path>
                <a:path w="83820" h="20955">
                  <a:moveTo>
                    <a:pt x="73359" y="7663"/>
                  </a:moveTo>
                  <a:lnTo>
                    <a:pt x="72589" y="7940"/>
                  </a:lnTo>
                  <a:lnTo>
                    <a:pt x="73174" y="7940"/>
                  </a:lnTo>
                  <a:lnTo>
                    <a:pt x="73359" y="7663"/>
                  </a:lnTo>
                  <a:close/>
                </a:path>
                <a:path w="83820" h="20955">
                  <a:moveTo>
                    <a:pt x="74622" y="6924"/>
                  </a:moveTo>
                  <a:lnTo>
                    <a:pt x="72987" y="7741"/>
                  </a:lnTo>
                  <a:lnTo>
                    <a:pt x="73235" y="7663"/>
                  </a:lnTo>
                  <a:lnTo>
                    <a:pt x="73420" y="7571"/>
                  </a:lnTo>
                  <a:lnTo>
                    <a:pt x="73907" y="7571"/>
                  </a:lnTo>
                  <a:lnTo>
                    <a:pt x="74622" y="6924"/>
                  </a:lnTo>
                  <a:close/>
                </a:path>
                <a:path w="83820" h="20955">
                  <a:moveTo>
                    <a:pt x="10084" y="7663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569869" y="3301232"/>
              <a:ext cx="41910" cy="356870"/>
            </a:xfrm>
            <a:custGeom>
              <a:avLst/>
              <a:gdLst/>
              <a:ahLst/>
              <a:cxnLst/>
              <a:rect l="l" t="t" r="r" b="b"/>
              <a:pathLst>
                <a:path w="41909" h="356870">
                  <a:moveTo>
                    <a:pt x="0" y="0"/>
                  </a:moveTo>
                  <a:lnTo>
                    <a:pt x="6284" y="0"/>
                  </a:lnTo>
                </a:path>
                <a:path w="41909" h="356870">
                  <a:moveTo>
                    <a:pt x="30130" y="185862"/>
                  </a:moveTo>
                  <a:lnTo>
                    <a:pt x="36507" y="185862"/>
                  </a:lnTo>
                  <a:lnTo>
                    <a:pt x="41776" y="185123"/>
                  </a:lnTo>
                  <a:lnTo>
                    <a:pt x="41776" y="184108"/>
                  </a:lnTo>
                  <a:lnTo>
                    <a:pt x="41776" y="183184"/>
                  </a:lnTo>
                  <a:lnTo>
                    <a:pt x="36507" y="182353"/>
                  </a:lnTo>
                  <a:lnTo>
                    <a:pt x="30130" y="182353"/>
                  </a:lnTo>
                  <a:lnTo>
                    <a:pt x="23753" y="182353"/>
                  </a:lnTo>
                  <a:lnTo>
                    <a:pt x="18577" y="183184"/>
                  </a:lnTo>
                  <a:lnTo>
                    <a:pt x="18577" y="184108"/>
                  </a:lnTo>
                  <a:lnTo>
                    <a:pt x="18577" y="185123"/>
                  </a:lnTo>
                  <a:lnTo>
                    <a:pt x="23753" y="185862"/>
                  </a:lnTo>
                  <a:lnTo>
                    <a:pt x="30130" y="185862"/>
                  </a:lnTo>
                </a:path>
                <a:path w="41909" h="356870">
                  <a:moveTo>
                    <a:pt x="21719" y="205528"/>
                  </a:moveTo>
                  <a:lnTo>
                    <a:pt x="21719" y="206267"/>
                  </a:lnTo>
                  <a:lnTo>
                    <a:pt x="25509" y="206821"/>
                  </a:lnTo>
                  <a:lnTo>
                    <a:pt x="30130" y="206821"/>
                  </a:lnTo>
                  <a:lnTo>
                    <a:pt x="34844" y="206821"/>
                  </a:lnTo>
                  <a:lnTo>
                    <a:pt x="38633" y="206267"/>
                  </a:lnTo>
                  <a:lnTo>
                    <a:pt x="38633" y="205528"/>
                  </a:lnTo>
                </a:path>
                <a:path w="41909" h="356870">
                  <a:moveTo>
                    <a:pt x="20703" y="185400"/>
                  </a:moveTo>
                  <a:lnTo>
                    <a:pt x="22977" y="230572"/>
                  </a:lnTo>
                  <a:lnTo>
                    <a:pt x="23013" y="246246"/>
                  </a:lnTo>
                  <a:lnTo>
                    <a:pt x="35676" y="246339"/>
                  </a:lnTo>
                  <a:lnTo>
                    <a:pt x="35676" y="236921"/>
                  </a:lnTo>
                  <a:lnTo>
                    <a:pt x="36123" y="223218"/>
                  </a:lnTo>
                  <a:lnTo>
                    <a:pt x="37108" y="206036"/>
                  </a:lnTo>
                  <a:lnTo>
                    <a:pt x="38093" y="191347"/>
                  </a:lnTo>
                  <a:lnTo>
                    <a:pt x="38541" y="185123"/>
                  </a:lnTo>
                </a:path>
                <a:path w="41909" h="356870">
                  <a:moveTo>
                    <a:pt x="26618" y="206821"/>
                  </a:moveTo>
                  <a:lnTo>
                    <a:pt x="26992" y="228012"/>
                  </a:lnTo>
                  <a:lnTo>
                    <a:pt x="27184" y="238895"/>
                  </a:lnTo>
                  <a:lnTo>
                    <a:pt x="27255" y="242904"/>
                  </a:lnTo>
                  <a:lnTo>
                    <a:pt x="27265" y="243476"/>
                  </a:lnTo>
                </a:path>
                <a:path w="41909" h="356870">
                  <a:moveTo>
                    <a:pt x="32718" y="206821"/>
                  </a:moveTo>
                  <a:lnTo>
                    <a:pt x="32344" y="228012"/>
                  </a:lnTo>
                  <a:lnTo>
                    <a:pt x="32152" y="238895"/>
                  </a:lnTo>
                  <a:lnTo>
                    <a:pt x="32081" y="242904"/>
                  </a:lnTo>
                  <a:lnTo>
                    <a:pt x="32071" y="243476"/>
                  </a:lnTo>
                </a:path>
                <a:path w="41909" h="356870">
                  <a:moveTo>
                    <a:pt x="27912" y="244769"/>
                  </a:moveTo>
                  <a:lnTo>
                    <a:pt x="27912" y="309571"/>
                  </a:lnTo>
                  <a:lnTo>
                    <a:pt x="27912" y="342848"/>
                  </a:lnTo>
                  <a:lnTo>
                    <a:pt x="27912" y="355108"/>
                  </a:lnTo>
                  <a:lnTo>
                    <a:pt x="27912" y="356859"/>
                  </a:lnTo>
                  <a:lnTo>
                    <a:pt x="31424" y="350396"/>
                  </a:lnTo>
                  <a:lnTo>
                    <a:pt x="31424" y="289117"/>
                  </a:lnTo>
                  <a:lnTo>
                    <a:pt x="31424" y="257649"/>
                  </a:lnTo>
                  <a:lnTo>
                    <a:pt x="31424" y="246056"/>
                  </a:lnTo>
                  <a:lnTo>
                    <a:pt x="31424" y="2444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/>
          <p:nvPr/>
        </p:nvSpPr>
        <p:spPr>
          <a:xfrm>
            <a:off x="5923171" y="5532320"/>
            <a:ext cx="899202" cy="10627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318895" y="5777181"/>
            <a:ext cx="540385" cy="266700"/>
          </a:xfrm>
          <a:custGeom>
            <a:avLst/>
            <a:gdLst/>
            <a:ahLst/>
            <a:cxnLst/>
            <a:rect l="l" t="t" r="r" b="b"/>
            <a:pathLst>
              <a:path w="540385" h="266700">
                <a:moveTo>
                  <a:pt x="133369" y="0"/>
                </a:moveTo>
                <a:lnTo>
                  <a:pt x="126992" y="6463"/>
                </a:lnTo>
                <a:lnTo>
                  <a:pt x="125883" y="7478"/>
                </a:lnTo>
                <a:lnTo>
                  <a:pt x="124219" y="9140"/>
                </a:lnTo>
                <a:lnTo>
                  <a:pt x="122001" y="11449"/>
                </a:lnTo>
                <a:lnTo>
                  <a:pt x="88173" y="45149"/>
                </a:lnTo>
                <a:lnTo>
                  <a:pt x="76990" y="56414"/>
                </a:lnTo>
                <a:lnTo>
                  <a:pt x="65436" y="67863"/>
                </a:lnTo>
                <a:lnTo>
                  <a:pt x="42700" y="90669"/>
                </a:lnTo>
                <a:lnTo>
                  <a:pt x="0" y="133233"/>
                </a:lnTo>
                <a:lnTo>
                  <a:pt x="3881" y="137111"/>
                </a:lnTo>
                <a:lnTo>
                  <a:pt x="4990" y="138127"/>
                </a:lnTo>
                <a:lnTo>
                  <a:pt x="6654" y="139789"/>
                </a:lnTo>
                <a:lnTo>
                  <a:pt x="8872" y="142097"/>
                </a:lnTo>
                <a:lnTo>
                  <a:pt x="14972" y="148191"/>
                </a:lnTo>
                <a:lnTo>
                  <a:pt x="18762" y="151884"/>
                </a:lnTo>
                <a:lnTo>
                  <a:pt x="42700" y="175890"/>
                </a:lnTo>
                <a:lnTo>
                  <a:pt x="122001" y="255018"/>
                </a:lnTo>
                <a:lnTo>
                  <a:pt x="124219" y="257326"/>
                </a:lnTo>
                <a:lnTo>
                  <a:pt x="125883" y="258988"/>
                </a:lnTo>
                <a:lnTo>
                  <a:pt x="126992" y="260004"/>
                </a:lnTo>
                <a:lnTo>
                  <a:pt x="133369" y="266467"/>
                </a:lnTo>
                <a:lnTo>
                  <a:pt x="135772" y="265451"/>
                </a:lnTo>
                <a:lnTo>
                  <a:pt x="135772" y="256772"/>
                </a:lnTo>
                <a:lnTo>
                  <a:pt x="125790" y="256772"/>
                </a:lnTo>
                <a:lnTo>
                  <a:pt x="125790" y="244677"/>
                </a:lnTo>
                <a:lnTo>
                  <a:pt x="122925" y="241814"/>
                </a:lnTo>
                <a:lnTo>
                  <a:pt x="119135" y="238121"/>
                </a:lnTo>
                <a:lnTo>
                  <a:pt x="95197" y="214115"/>
                </a:lnTo>
                <a:lnTo>
                  <a:pt x="84014" y="203035"/>
                </a:lnTo>
                <a:lnTo>
                  <a:pt x="72461" y="191402"/>
                </a:lnTo>
                <a:lnTo>
                  <a:pt x="60908" y="179953"/>
                </a:lnTo>
                <a:lnTo>
                  <a:pt x="49817" y="168781"/>
                </a:lnTo>
                <a:lnTo>
                  <a:pt x="25786" y="144867"/>
                </a:lnTo>
                <a:lnTo>
                  <a:pt x="22089" y="141081"/>
                </a:lnTo>
                <a:lnTo>
                  <a:pt x="17745" y="136742"/>
                </a:lnTo>
                <a:lnTo>
                  <a:pt x="10628" y="136742"/>
                </a:lnTo>
                <a:lnTo>
                  <a:pt x="10628" y="129632"/>
                </a:lnTo>
                <a:lnTo>
                  <a:pt x="17745" y="129632"/>
                </a:lnTo>
                <a:lnTo>
                  <a:pt x="39280" y="108027"/>
                </a:lnTo>
                <a:lnTo>
                  <a:pt x="49817" y="97686"/>
                </a:lnTo>
                <a:lnTo>
                  <a:pt x="56875" y="90576"/>
                </a:lnTo>
                <a:lnTo>
                  <a:pt x="119135" y="28345"/>
                </a:lnTo>
                <a:lnTo>
                  <a:pt x="122925" y="24652"/>
                </a:lnTo>
                <a:lnTo>
                  <a:pt x="125790" y="21790"/>
                </a:lnTo>
                <a:lnTo>
                  <a:pt x="125790" y="9694"/>
                </a:lnTo>
                <a:lnTo>
                  <a:pt x="135772" y="9694"/>
                </a:lnTo>
                <a:lnTo>
                  <a:pt x="135772" y="1015"/>
                </a:lnTo>
                <a:lnTo>
                  <a:pt x="133369" y="0"/>
                </a:lnTo>
                <a:close/>
              </a:path>
              <a:path w="540385" h="266700">
                <a:moveTo>
                  <a:pt x="125790" y="244677"/>
                </a:moveTo>
                <a:lnTo>
                  <a:pt x="125790" y="256772"/>
                </a:lnTo>
                <a:lnTo>
                  <a:pt x="134386" y="253264"/>
                </a:lnTo>
                <a:lnTo>
                  <a:pt x="125790" y="244677"/>
                </a:lnTo>
                <a:close/>
              </a:path>
              <a:path w="540385" h="266700">
                <a:moveTo>
                  <a:pt x="530150" y="190017"/>
                </a:moveTo>
                <a:lnTo>
                  <a:pt x="125790" y="190017"/>
                </a:lnTo>
                <a:lnTo>
                  <a:pt x="125790" y="244677"/>
                </a:lnTo>
                <a:lnTo>
                  <a:pt x="134386" y="253264"/>
                </a:lnTo>
                <a:lnTo>
                  <a:pt x="125790" y="256772"/>
                </a:lnTo>
                <a:lnTo>
                  <a:pt x="135772" y="256772"/>
                </a:lnTo>
                <a:lnTo>
                  <a:pt x="135772" y="199989"/>
                </a:lnTo>
                <a:lnTo>
                  <a:pt x="130781" y="199989"/>
                </a:lnTo>
                <a:lnTo>
                  <a:pt x="135772" y="195003"/>
                </a:lnTo>
                <a:lnTo>
                  <a:pt x="530150" y="195003"/>
                </a:lnTo>
                <a:lnTo>
                  <a:pt x="530150" y="190017"/>
                </a:lnTo>
                <a:close/>
              </a:path>
              <a:path w="540385" h="266700">
                <a:moveTo>
                  <a:pt x="135772" y="195003"/>
                </a:moveTo>
                <a:lnTo>
                  <a:pt x="130781" y="199989"/>
                </a:lnTo>
                <a:lnTo>
                  <a:pt x="135772" y="199989"/>
                </a:lnTo>
                <a:lnTo>
                  <a:pt x="135772" y="195003"/>
                </a:lnTo>
                <a:close/>
              </a:path>
              <a:path w="540385" h="266700">
                <a:moveTo>
                  <a:pt x="540039" y="190017"/>
                </a:moveTo>
                <a:lnTo>
                  <a:pt x="535049" y="190017"/>
                </a:lnTo>
                <a:lnTo>
                  <a:pt x="530150" y="195003"/>
                </a:lnTo>
                <a:lnTo>
                  <a:pt x="135772" y="195003"/>
                </a:lnTo>
                <a:lnTo>
                  <a:pt x="135772" y="199989"/>
                </a:lnTo>
                <a:lnTo>
                  <a:pt x="540039" y="199989"/>
                </a:lnTo>
                <a:lnTo>
                  <a:pt x="540039" y="190017"/>
                </a:lnTo>
                <a:close/>
              </a:path>
              <a:path w="540385" h="266700">
                <a:moveTo>
                  <a:pt x="530150" y="71464"/>
                </a:moveTo>
                <a:lnTo>
                  <a:pt x="530150" y="195003"/>
                </a:lnTo>
                <a:lnTo>
                  <a:pt x="535049" y="190017"/>
                </a:lnTo>
                <a:lnTo>
                  <a:pt x="540039" y="190017"/>
                </a:lnTo>
                <a:lnTo>
                  <a:pt x="540039" y="76450"/>
                </a:lnTo>
                <a:lnTo>
                  <a:pt x="535049" y="76450"/>
                </a:lnTo>
                <a:lnTo>
                  <a:pt x="530150" y="71464"/>
                </a:lnTo>
                <a:close/>
              </a:path>
              <a:path w="540385" h="266700">
                <a:moveTo>
                  <a:pt x="10628" y="129632"/>
                </a:moveTo>
                <a:lnTo>
                  <a:pt x="10628" y="136742"/>
                </a:lnTo>
                <a:lnTo>
                  <a:pt x="14187" y="133187"/>
                </a:lnTo>
                <a:lnTo>
                  <a:pt x="10628" y="129632"/>
                </a:lnTo>
                <a:close/>
              </a:path>
              <a:path w="540385" h="266700">
                <a:moveTo>
                  <a:pt x="14187" y="133187"/>
                </a:moveTo>
                <a:lnTo>
                  <a:pt x="10628" y="136742"/>
                </a:lnTo>
                <a:lnTo>
                  <a:pt x="17745" y="136742"/>
                </a:lnTo>
                <a:lnTo>
                  <a:pt x="14187" y="133187"/>
                </a:lnTo>
                <a:close/>
              </a:path>
              <a:path w="540385" h="266700">
                <a:moveTo>
                  <a:pt x="17745" y="129632"/>
                </a:moveTo>
                <a:lnTo>
                  <a:pt x="10628" y="129632"/>
                </a:lnTo>
                <a:lnTo>
                  <a:pt x="14187" y="133187"/>
                </a:lnTo>
                <a:lnTo>
                  <a:pt x="17745" y="129632"/>
                </a:lnTo>
                <a:close/>
              </a:path>
              <a:path w="540385" h="266700">
                <a:moveTo>
                  <a:pt x="42700" y="90576"/>
                </a:moveTo>
                <a:close/>
              </a:path>
              <a:path w="540385" h="266700">
                <a:moveTo>
                  <a:pt x="135772" y="9694"/>
                </a:moveTo>
                <a:lnTo>
                  <a:pt x="125790" y="9694"/>
                </a:lnTo>
                <a:lnTo>
                  <a:pt x="134386" y="13203"/>
                </a:lnTo>
                <a:lnTo>
                  <a:pt x="125790" y="21790"/>
                </a:lnTo>
                <a:lnTo>
                  <a:pt x="125790" y="76450"/>
                </a:lnTo>
                <a:lnTo>
                  <a:pt x="530150" y="76450"/>
                </a:lnTo>
                <a:lnTo>
                  <a:pt x="530150" y="71464"/>
                </a:lnTo>
                <a:lnTo>
                  <a:pt x="135772" y="71464"/>
                </a:lnTo>
                <a:lnTo>
                  <a:pt x="130781" y="66478"/>
                </a:lnTo>
                <a:lnTo>
                  <a:pt x="135772" y="66478"/>
                </a:lnTo>
                <a:lnTo>
                  <a:pt x="135772" y="9694"/>
                </a:lnTo>
                <a:close/>
              </a:path>
              <a:path w="540385" h="266700">
                <a:moveTo>
                  <a:pt x="540039" y="66478"/>
                </a:moveTo>
                <a:lnTo>
                  <a:pt x="135772" y="66478"/>
                </a:lnTo>
                <a:lnTo>
                  <a:pt x="135772" y="71464"/>
                </a:lnTo>
                <a:lnTo>
                  <a:pt x="530150" y="71464"/>
                </a:lnTo>
                <a:lnTo>
                  <a:pt x="535049" y="76450"/>
                </a:lnTo>
                <a:lnTo>
                  <a:pt x="540039" y="76450"/>
                </a:lnTo>
                <a:lnTo>
                  <a:pt x="540039" y="66478"/>
                </a:lnTo>
                <a:close/>
              </a:path>
              <a:path w="540385" h="266700">
                <a:moveTo>
                  <a:pt x="135772" y="66478"/>
                </a:moveTo>
                <a:lnTo>
                  <a:pt x="130781" y="66478"/>
                </a:lnTo>
                <a:lnTo>
                  <a:pt x="135772" y="71464"/>
                </a:lnTo>
                <a:lnTo>
                  <a:pt x="135772" y="66478"/>
                </a:lnTo>
                <a:close/>
              </a:path>
              <a:path w="540385" h="266700">
                <a:moveTo>
                  <a:pt x="125790" y="9694"/>
                </a:moveTo>
                <a:lnTo>
                  <a:pt x="125790" y="21790"/>
                </a:lnTo>
                <a:lnTo>
                  <a:pt x="134386" y="13203"/>
                </a:lnTo>
                <a:lnTo>
                  <a:pt x="125790" y="9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8" name="object 58"/>
          <p:cNvGrpSpPr/>
          <p:nvPr/>
        </p:nvGrpSpPr>
        <p:grpSpPr>
          <a:xfrm>
            <a:off x="4676373" y="5307401"/>
            <a:ext cx="565785" cy="1208405"/>
            <a:chOff x="4676373" y="5307401"/>
            <a:chExt cx="565785" cy="1208405"/>
          </a:xfrm>
        </p:grpSpPr>
        <p:sp>
          <p:nvSpPr>
            <p:cNvPr id="59" name="object 59"/>
            <p:cNvSpPr/>
            <p:nvPr/>
          </p:nvSpPr>
          <p:spPr>
            <a:xfrm>
              <a:off x="4761479" y="6174389"/>
              <a:ext cx="473401" cy="3344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676373" y="5729354"/>
              <a:ext cx="565162" cy="7861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955214" y="5307401"/>
              <a:ext cx="74648" cy="3258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962319" y="5629175"/>
              <a:ext cx="61370" cy="1746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962319" y="5629175"/>
              <a:ext cx="61594" cy="175260"/>
            </a:xfrm>
            <a:custGeom>
              <a:avLst/>
              <a:gdLst/>
              <a:ahLst/>
              <a:cxnLst/>
              <a:rect l="l" t="t" r="r" b="b"/>
              <a:pathLst>
                <a:path w="61595" h="175260">
                  <a:moveTo>
                    <a:pt x="0" y="0"/>
                  </a:moveTo>
                  <a:lnTo>
                    <a:pt x="6206" y="574"/>
                  </a:lnTo>
                  <a:lnTo>
                    <a:pt x="13609" y="1477"/>
                  </a:lnTo>
                  <a:lnTo>
                    <a:pt x="22017" y="2311"/>
                  </a:lnTo>
                  <a:lnTo>
                    <a:pt x="31239" y="2677"/>
                  </a:lnTo>
                  <a:lnTo>
                    <a:pt x="39937" y="2484"/>
                  </a:lnTo>
                  <a:lnTo>
                    <a:pt x="48003" y="1962"/>
                  </a:lnTo>
                  <a:lnTo>
                    <a:pt x="55219" y="1197"/>
                  </a:lnTo>
                  <a:lnTo>
                    <a:pt x="61370" y="276"/>
                  </a:lnTo>
                  <a:lnTo>
                    <a:pt x="61370" y="99775"/>
                  </a:lnTo>
                  <a:lnTo>
                    <a:pt x="61370" y="150868"/>
                  </a:lnTo>
                  <a:lnTo>
                    <a:pt x="61370" y="169692"/>
                  </a:lnTo>
                  <a:lnTo>
                    <a:pt x="61370" y="172382"/>
                  </a:lnTo>
                  <a:lnTo>
                    <a:pt x="55219" y="173302"/>
                  </a:lnTo>
                  <a:lnTo>
                    <a:pt x="48003" y="174067"/>
                  </a:lnTo>
                  <a:lnTo>
                    <a:pt x="39937" y="174589"/>
                  </a:lnTo>
                  <a:lnTo>
                    <a:pt x="31239" y="174782"/>
                  </a:lnTo>
                  <a:lnTo>
                    <a:pt x="22017" y="174403"/>
                  </a:lnTo>
                  <a:lnTo>
                    <a:pt x="13609" y="173547"/>
                  </a:lnTo>
                  <a:lnTo>
                    <a:pt x="6206" y="172640"/>
                  </a:lnTo>
                  <a:lnTo>
                    <a:pt x="0" y="172105"/>
                  </a:lnTo>
                  <a:lnTo>
                    <a:pt x="0" y="72606"/>
                  </a:lnTo>
                  <a:lnTo>
                    <a:pt x="0" y="21513"/>
                  </a:lnTo>
                  <a:lnTo>
                    <a:pt x="0" y="268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4962042" y="5695930"/>
              <a:ext cx="6350" cy="48260"/>
            </a:xfrm>
            <a:custGeom>
              <a:avLst/>
              <a:gdLst/>
              <a:ahLst/>
              <a:cxnLst/>
              <a:rect l="l" t="t" r="r" b="b"/>
              <a:pathLst>
                <a:path w="6350" h="48260">
                  <a:moveTo>
                    <a:pt x="0" y="0"/>
                  </a:moveTo>
                  <a:lnTo>
                    <a:pt x="6284" y="0"/>
                  </a:lnTo>
                </a:path>
                <a:path w="6350" h="48260">
                  <a:moveTo>
                    <a:pt x="0" y="47642"/>
                  </a:moveTo>
                  <a:lnTo>
                    <a:pt x="6284" y="476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975536" y="5805157"/>
              <a:ext cx="33655" cy="50165"/>
            </a:xfrm>
            <a:custGeom>
              <a:avLst/>
              <a:gdLst/>
              <a:ahLst/>
              <a:cxnLst/>
              <a:rect l="l" t="t" r="r" b="b"/>
              <a:pathLst>
                <a:path w="33654" h="50164">
                  <a:moveTo>
                    <a:pt x="9981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16544" y="50135"/>
                  </a:lnTo>
                  <a:lnTo>
                    <a:pt x="21350" y="49951"/>
                  </a:lnTo>
                  <a:lnTo>
                    <a:pt x="25509" y="49581"/>
                  </a:lnTo>
                  <a:lnTo>
                    <a:pt x="28929" y="48843"/>
                  </a:lnTo>
                  <a:lnTo>
                    <a:pt x="31424" y="47550"/>
                  </a:lnTo>
                  <a:lnTo>
                    <a:pt x="33088" y="44780"/>
                  </a:lnTo>
                  <a:lnTo>
                    <a:pt x="33088" y="43395"/>
                  </a:lnTo>
                  <a:lnTo>
                    <a:pt x="9981" y="43395"/>
                  </a:lnTo>
                  <a:lnTo>
                    <a:pt x="9318" y="41075"/>
                  </a:lnTo>
                  <a:lnTo>
                    <a:pt x="7613" y="39450"/>
                  </a:lnTo>
                  <a:lnTo>
                    <a:pt x="6931" y="39240"/>
                  </a:lnTo>
                  <a:lnTo>
                    <a:pt x="9981" y="39240"/>
                  </a:lnTo>
                  <a:lnTo>
                    <a:pt x="9981" y="0"/>
                  </a:lnTo>
                  <a:close/>
                </a:path>
                <a:path w="33654" h="50164">
                  <a:moveTo>
                    <a:pt x="9981" y="40810"/>
                  </a:moveTo>
                  <a:lnTo>
                    <a:pt x="9242" y="40810"/>
                  </a:lnTo>
                  <a:lnTo>
                    <a:pt x="9427" y="41179"/>
                  </a:lnTo>
                  <a:lnTo>
                    <a:pt x="9981" y="43395"/>
                  </a:lnTo>
                  <a:lnTo>
                    <a:pt x="9981" y="40810"/>
                  </a:lnTo>
                  <a:close/>
                </a:path>
                <a:path w="33654" h="50164">
                  <a:moveTo>
                    <a:pt x="9981" y="39787"/>
                  </a:moveTo>
                  <a:lnTo>
                    <a:pt x="9981" y="43395"/>
                  </a:lnTo>
                  <a:lnTo>
                    <a:pt x="23106" y="43395"/>
                  </a:lnTo>
                  <a:lnTo>
                    <a:pt x="23106" y="40164"/>
                  </a:lnTo>
                  <a:lnTo>
                    <a:pt x="16359" y="40164"/>
                  </a:lnTo>
                  <a:lnTo>
                    <a:pt x="16544" y="40156"/>
                  </a:lnTo>
                  <a:lnTo>
                    <a:pt x="12200" y="39979"/>
                  </a:lnTo>
                  <a:lnTo>
                    <a:pt x="12477" y="39979"/>
                  </a:lnTo>
                  <a:lnTo>
                    <a:pt x="9981" y="39787"/>
                  </a:lnTo>
                  <a:close/>
                </a:path>
                <a:path w="33654" h="50164">
                  <a:moveTo>
                    <a:pt x="24003" y="39718"/>
                  </a:moveTo>
                  <a:lnTo>
                    <a:pt x="23106" y="39787"/>
                  </a:lnTo>
                  <a:lnTo>
                    <a:pt x="23106" y="43395"/>
                  </a:lnTo>
                  <a:lnTo>
                    <a:pt x="23740" y="41179"/>
                  </a:lnTo>
                  <a:lnTo>
                    <a:pt x="23845" y="40810"/>
                  </a:lnTo>
                  <a:lnTo>
                    <a:pt x="24048" y="40810"/>
                  </a:lnTo>
                  <a:lnTo>
                    <a:pt x="25113" y="39794"/>
                  </a:lnTo>
                  <a:lnTo>
                    <a:pt x="23660" y="39794"/>
                  </a:lnTo>
                  <a:lnTo>
                    <a:pt x="24003" y="39718"/>
                  </a:lnTo>
                  <a:close/>
                </a:path>
                <a:path w="33654" h="50164">
                  <a:moveTo>
                    <a:pt x="33088" y="39240"/>
                  </a:moveTo>
                  <a:lnTo>
                    <a:pt x="26156" y="39240"/>
                  </a:lnTo>
                  <a:lnTo>
                    <a:pt x="25474" y="39450"/>
                  </a:lnTo>
                  <a:lnTo>
                    <a:pt x="23769" y="41075"/>
                  </a:lnTo>
                  <a:lnTo>
                    <a:pt x="23106" y="43395"/>
                  </a:lnTo>
                  <a:lnTo>
                    <a:pt x="33088" y="43395"/>
                  </a:lnTo>
                  <a:lnTo>
                    <a:pt x="33088" y="39240"/>
                  </a:lnTo>
                  <a:close/>
                </a:path>
                <a:path w="33654" h="50164">
                  <a:moveTo>
                    <a:pt x="9318" y="41075"/>
                  </a:moveTo>
                  <a:close/>
                </a:path>
                <a:path w="33654" h="50164">
                  <a:moveTo>
                    <a:pt x="9242" y="40810"/>
                  </a:moveTo>
                  <a:lnTo>
                    <a:pt x="9318" y="41075"/>
                  </a:lnTo>
                  <a:lnTo>
                    <a:pt x="9242" y="40810"/>
                  </a:lnTo>
                  <a:close/>
                </a:path>
                <a:path w="33654" h="50164">
                  <a:moveTo>
                    <a:pt x="23845" y="40810"/>
                  </a:moveTo>
                  <a:lnTo>
                    <a:pt x="23660" y="41179"/>
                  </a:lnTo>
                  <a:lnTo>
                    <a:pt x="23845" y="40810"/>
                  </a:lnTo>
                  <a:close/>
                </a:path>
                <a:path w="33654" h="50164">
                  <a:moveTo>
                    <a:pt x="23769" y="41075"/>
                  </a:moveTo>
                  <a:close/>
                </a:path>
                <a:path w="33654" h="50164">
                  <a:moveTo>
                    <a:pt x="7763" y="39425"/>
                  </a:moveTo>
                  <a:lnTo>
                    <a:pt x="8133" y="39610"/>
                  </a:lnTo>
                  <a:lnTo>
                    <a:pt x="7781" y="39610"/>
                  </a:lnTo>
                  <a:lnTo>
                    <a:pt x="9318" y="41075"/>
                  </a:lnTo>
                  <a:lnTo>
                    <a:pt x="9242" y="40810"/>
                  </a:lnTo>
                  <a:lnTo>
                    <a:pt x="9981" y="40810"/>
                  </a:lnTo>
                  <a:lnTo>
                    <a:pt x="9981" y="39794"/>
                  </a:lnTo>
                  <a:lnTo>
                    <a:pt x="9384" y="39787"/>
                  </a:lnTo>
                  <a:lnTo>
                    <a:pt x="8872" y="39702"/>
                  </a:lnTo>
                  <a:lnTo>
                    <a:pt x="9011" y="39702"/>
                  </a:lnTo>
                  <a:lnTo>
                    <a:pt x="8595" y="39610"/>
                  </a:lnTo>
                  <a:lnTo>
                    <a:pt x="8133" y="39610"/>
                  </a:lnTo>
                  <a:lnTo>
                    <a:pt x="7613" y="39450"/>
                  </a:lnTo>
                  <a:lnTo>
                    <a:pt x="7876" y="39450"/>
                  </a:lnTo>
                  <a:close/>
                </a:path>
                <a:path w="33654" h="50164">
                  <a:moveTo>
                    <a:pt x="24048" y="40810"/>
                  </a:moveTo>
                  <a:lnTo>
                    <a:pt x="23845" y="40810"/>
                  </a:lnTo>
                  <a:lnTo>
                    <a:pt x="23769" y="41075"/>
                  </a:lnTo>
                  <a:lnTo>
                    <a:pt x="24048" y="40810"/>
                  </a:lnTo>
                  <a:close/>
                </a:path>
                <a:path w="33654" h="50164">
                  <a:moveTo>
                    <a:pt x="16544" y="40156"/>
                  </a:moveTo>
                  <a:lnTo>
                    <a:pt x="16359" y="40164"/>
                  </a:lnTo>
                  <a:lnTo>
                    <a:pt x="16728" y="40164"/>
                  </a:lnTo>
                  <a:lnTo>
                    <a:pt x="16544" y="40156"/>
                  </a:lnTo>
                  <a:close/>
                </a:path>
                <a:path w="33654" h="50164">
                  <a:moveTo>
                    <a:pt x="23106" y="39787"/>
                  </a:moveTo>
                  <a:lnTo>
                    <a:pt x="20610" y="39979"/>
                  </a:lnTo>
                  <a:lnTo>
                    <a:pt x="20888" y="39979"/>
                  </a:lnTo>
                  <a:lnTo>
                    <a:pt x="16544" y="40156"/>
                  </a:lnTo>
                  <a:lnTo>
                    <a:pt x="16728" y="40164"/>
                  </a:lnTo>
                  <a:lnTo>
                    <a:pt x="23106" y="40164"/>
                  </a:lnTo>
                  <a:lnTo>
                    <a:pt x="23106" y="39787"/>
                  </a:lnTo>
                  <a:close/>
                </a:path>
                <a:path w="33654" h="50164">
                  <a:moveTo>
                    <a:pt x="8872" y="39702"/>
                  </a:moveTo>
                  <a:lnTo>
                    <a:pt x="9427" y="39794"/>
                  </a:lnTo>
                  <a:lnTo>
                    <a:pt x="9084" y="39718"/>
                  </a:lnTo>
                  <a:lnTo>
                    <a:pt x="8872" y="39702"/>
                  </a:lnTo>
                  <a:close/>
                </a:path>
                <a:path w="33654" h="50164">
                  <a:moveTo>
                    <a:pt x="9084" y="39718"/>
                  </a:moveTo>
                  <a:lnTo>
                    <a:pt x="9427" y="39794"/>
                  </a:lnTo>
                  <a:lnTo>
                    <a:pt x="9981" y="39794"/>
                  </a:lnTo>
                  <a:lnTo>
                    <a:pt x="9084" y="39718"/>
                  </a:lnTo>
                  <a:close/>
                </a:path>
                <a:path w="33654" h="50164">
                  <a:moveTo>
                    <a:pt x="24215" y="39702"/>
                  </a:moveTo>
                  <a:lnTo>
                    <a:pt x="24003" y="39718"/>
                  </a:lnTo>
                  <a:lnTo>
                    <a:pt x="23660" y="39794"/>
                  </a:lnTo>
                  <a:lnTo>
                    <a:pt x="24215" y="39702"/>
                  </a:lnTo>
                  <a:close/>
                </a:path>
                <a:path w="33654" h="50164">
                  <a:moveTo>
                    <a:pt x="25210" y="39702"/>
                  </a:moveTo>
                  <a:lnTo>
                    <a:pt x="24215" y="39702"/>
                  </a:lnTo>
                  <a:lnTo>
                    <a:pt x="23660" y="39794"/>
                  </a:lnTo>
                  <a:lnTo>
                    <a:pt x="25113" y="39794"/>
                  </a:lnTo>
                  <a:close/>
                </a:path>
                <a:path w="33654" h="50164">
                  <a:moveTo>
                    <a:pt x="9981" y="39240"/>
                  </a:moveTo>
                  <a:lnTo>
                    <a:pt x="7394" y="39240"/>
                  </a:lnTo>
                  <a:lnTo>
                    <a:pt x="7763" y="39425"/>
                  </a:lnTo>
                  <a:lnTo>
                    <a:pt x="9084" y="39718"/>
                  </a:lnTo>
                  <a:lnTo>
                    <a:pt x="9981" y="39787"/>
                  </a:lnTo>
                  <a:lnTo>
                    <a:pt x="9981" y="39240"/>
                  </a:lnTo>
                  <a:close/>
                </a:path>
                <a:path w="33654" h="50164">
                  <a:moveTo>
                    <a:pt x="33088" y="369"/>
                  </a:moveTo>
                  <a:lnTo>
                    <a:pt x="23106" y="369"/>
                  </a:lnTo>
                  <a:lnTo>
                    <a:pt x="23106" y="39787"/>
                  </a:lnTo>
                  <a:lnTo>
                    <a:pt x="24076" y="39702"/>
                  </a:lnTo>
                  <a:lnTo>
                    <a:pt x="25324" y="39425"/>
                  </a:lnTo>
                  <a:lnTo>
                    <a:pt x="25694" y="39240"/>
                  </a:lnTo>
                  <a:lnTo>
                    <a:pt x="33088" y="39240"/>
                  </a:lnTo>
                  <a:lnTo>
                    <a:pt x="33088" y="369"/>
                  </a:lnTo>
                  <a:close/>
                </a:path>
                <a:path w="33654" h="50164">
                  <a:moveTo>
                    <a:pt x="9011" y="39702"/>
                  </a:moveTo>
                  <a:lnTo>
                    <a:pt x="8872" y="39702"/>
                  </a:lnTo>
                  <a:lnTo>
                    <a:pt x="9084" y="39718"/>
                  </a:lnTo>
                  <a:close/>
                </a:path>
                <a:path w="33654" h="50164">
                  <a:moveTo>
                    <a:pt x="25324" y="39425"/>
                  </a:moveTo>
                  <a:lnTo>
                    <a:pt x="24003" y="39718"/>
                  </a:lnTo>
                  <a:lnTo>
                    <a:pt x="24215" y="39702"/>
                  </a:lnTo>
                  <a:lnTo>
                    <a:pt x="25210" y="39702"/>
                  </a:lnTo>
                  <a:lnTo>
                    <a:pt x="24954" y="39610"/>
                  </a:lnTo>
                  <a:lnTo>
                    <a:pt x="25324" y="39425"/>
                  </a:lnTo>
                  <a:close/>
                </a:path>
                <a:path w="33654" h="50164">
                  <a:moveTo>
                    <a:pt x="7534" y="39374"/>
                  </a:moveTo>
                  <a:lnTo>
                    <a:pt x="8133" y="39610"/>
                  </a:lnTo>
                  <a:lnTo>
                    <a:pt x="7763" y="39425"/>
                  </a:lnTo>
                  <a:lnTo>
                    <a:pt x="7534" y="39374"/>
                  </a:lnTo>
                  <a:close/>
                </a:path>
                <a:path w="33654" h="50164">
                  <a:moveTo>
                    <a:pt x="25553" y="39374"/>
                  </a:moveTo>
                  <a:lnTo>
                    <a:pt x="25274" y="39450"/>
                  </a:lnTo>
                  <a:lnTo>
                    <a:pt x="24954" y="39610"/>
                  </a:lnTo>
                  <a:lnTo>
                    <a:pt x="25474" y="39450"/>
                  </a:lnTo>
                  <a:close/>
                </a:path>
                <a:path w="33654" h="50164">
                  <a:moveTo>
                    <a:pt x="25474" y="39450"/>
                  </a:moveTo>
                  <a:lnTo>
                    <a:pt x="24954" y="39610"/>
                  </a:lnTo>
                  <a:lnTo>
                    <a:pt x="25306" y="39610"/>
                  </a:lnTo>
                  <a:lnTo>
                    <a:pt x="25474" y="39450"/>
                  </a:lnTo>
                  <a:close/>
                </a:path>
                <a:path w="33654" h="50164">
                  <a:moveTo>
                    <a:pt x="6931" y="39240"/>
                  </a:moveTo>
                  <a:lnTo>
                    <a:pt x="7613" y="39450"/>
                  </a:lnTo>
                  <a:lnTo>
                    <a:pt x="6931" y="39240"/>
                  </a:lnTo>
                  <a:close/>
                </a:path>
                <a:path w="33654" h="50164">
                  <a:moveTo>
                    <a:pt x="26156" y="39240"/>
                  </a:moveTo>
                  <a:lnTo>
                    <a:pt x="25553" y="39374"/>
                  </a:lnTo>
                  <a:lnTo>
                    <a:pt x="26156" y="39240"/>
                  </a:lnTo>
                  <a:close/>
                </a:path>
                <a:path w="33654" h="50164">
                  <a:moveTo>
                    <a:pt x="7394" y="39240"/>
                  </a:moveTo>
                  <a:lnTo>
                    <a:pt x="7534" y="39374"/>
                  </a:lnTo>
                  <a:lnTo>
                    <a:pt x="7763" y="39425"/>
                  </a:lnTo>
                  <a:lnTo>
                    <a:pt x="7394" y="39240"/>
                  </a:lnTo>
                  <a:close/>
                </a:path>
                <a:path w="33654" h="50164">
                  <a:moveTo>
                    <a:pt x="25694" y="39240"/>
                  </a:moveTo>
                  <a:lnTo>
                    <a:pt x="25324" y="39425"/>
                  </a:lnTo>
                  <a:lnTo>
                    <a:pt x="25553" y="39374"/>
                  </a:lnTo>
                  <a:lnTo>
                    <a:pt x="25694" y="39240"/>
                  </a:lnTo>
                  <a:close/>
                </a:path>
                <a:path w="33654" h="50164">
                  <a:moveTo>
                    <a:pt x="7394" y="39240"/>
                  </a:moveTo>
                  <a:lnTo>
                    <a:pt x="6931" y="39240"/>
                  </a:lnTo>
                  <a:lnTo>
                    <a:pt x="7534" y="39374"/>
                  </a:lnTo>
                  <a:lnTo>
                    <a:pt x="7394" y="39240"/>
                  </a:lnTo>
                  <a:close/>
                </a:path>
                <a:path w="33654" h="50164">
                  <a:moveTo>
                    <a:pt x="26156" y="39240"/>
                  </a:moveTo>
                  <a:lnTo>
                    <a:pt x="25694" y="39240"/>
                  </a:lnTo>
                  <a:lnTo>
                    <a:pt x="25553" y="39374"/>
                  </a:lnTo>
                  <a:lnTo>
                    <a:pt x="26156" y="39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962042" y="57095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2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948026" y="5527241"/>
              <a:ext cx="90805" cy="27940"/>
            </a:xfrm>
            <a:custGeom>
              <a:avLst/>
              <a:gdLst/>
              <a:ahLst/>
              <a:cxnLst/>
              <a:rect l="l" t="t" r="r" b="b"/>
              <a:pathLst>
                <a:path w="90804" h="27939">
                  <a:moveTo>
                    <a:pt x="5143" y="369"/>
                  </a:moveTo>
                  <a:lnTo>
                    <a:pt x="0" y="13203"/>
                  </a:lnTo>
                  <a:lnTo>
                    <a:pt x="262" y="15142"/>
                  </a:lnTo>
                  <a:lnTo>
                    <a:pt x="38970" y="27422"/>
                  </a:lnTo>
                  <a:lnTo>
                    <a:pt x="50339" y="27422"/>
                  </a:lnTo>
                  <a:lnTo>
                    <a:pt x="88048" y="18650"/>
                  </a:lnTo>
                  <a:lnTo>
                    <a:pt x="88785" y="17450"/>
                  </a:lnTo>
                  <a:lnTo>
                    <a:pt x="39155" y="17450"/>
                  </a:lnTo>
                  <a:lnTo>
                    <a:pt x="32870" y="17265"/>
                  </a:lnTo>
                  <a:lnTo>
                    <a:pt x="28526" y="17081"/>
                  </a:lnTo>
                  <a:lnTo>
                    <a:pt x="26678" y="17081"/>
                  </a:lnTo>
                  <a:lnTo>
                    <a:pt x="21009" y="16342"/>
                  </a:lnTo>
                  <a:lnTo>
                    <a:pt x="20670" y="16342"/>
                  </a:lnTo>
                  <a:lnTo>
                    <a:pt x="16191" y="15419"/>
                  </a:lnTo>
                  <a:lnTo>
                    <a:pt x="15679" y="15419"/>
                  </a:lnTo>
                  <a:lnTo>
                    <a:pt x="14847" y="15142"/>
                  </a:lnTo>
                  <a:lnTo>
                    <a:pt x="12380" y="14126"/>
                  </a:lnTo>
                  <a:lnTo>
                    <a:pt x="11982" y="14126"/>
                  </a:lnTo>
                  <a:lnTo>
                    <a:pt x="10966" y="13572"/>
                  </a:lnTo>
                  <a:lnTo>
                    <a:pt x="10649" y="13295"/>
                  </a:lnTo>
                  <a:lnTo>
                    <a:pt x="10134" y="13295"/>
                  </a:lnTo>
                  <a:lnTo>
                    <a:pt x="9902" y="12699"/>
                  </a:lnTo>
                  <a:lnTo>
                    <a:pt x="9487" y="11633"/>
                  </a:lnTo>
                  <a:lnTo>
                    <a:pt x="9857" y="11633"/>
                  </a:lnTo>
                  <a:lnTo>
                    <a:pt x="9953" y="11449"/>
                  </a:lnTo>
                  <a:lnTo>
                    <a:pt x="9857" y="11264"/>
                  </a:lnTo>
                  <a:lnTo>
                    <a:pt x="10041" y="10341"/>
                  </a:lnTo>
                  <a:lnTo>
                    <a:pt x="10180" y="10156"/>
                  </a:lnTo>
                  <a:lnTo>
                    <a:pt x="10041" y="10156"/>
                  </a:lnTo>
                  <a:lnTo>
                    <a:pt x="10426" y="9233"/>
                  </a:lnTo>
                  <a:lnTo>
                    <a:pt x="10503" y="9048"/>
                  </a:lnTo>
                  <a:lnTo>
                    <a:pt x="11243" y="8217"/>
                  </a:lnTo>
                  <a:lnTo>
                    <a:pt x="11428" y="8217"/>
                  </a:lnTo>
                  <a:lnTo>
                    <a:pt x="12167" y="7478"/>
                  </a:lnTo>
                  <a:lnTo>
                    <a:pt x="5143" y="369"/>
                  </a:lnTo>
                  <a:close/>
                </a:path>
                <a:path w="90804" h="27939">
                  <a:moveTo>
                    <a:pt x="69471" y="16434"/>
                  </a:moveTo>
                  <a:lnTo>
                    <a:pt x="62909" y="17081"/>
                  </a:lnTo>
                  <a:lnTo>
                    <a:pt x="63186" y="17081"/>
                  </a:lnTo>
                  <a:lnTo>
                    <a:pt x="56439" y="17358"/>
                  </a:lnTo>
                  <a:lnTo>
                    <a:pt x="56624" y="17358"/>
                  </a:lnTo>
                  <a:lnTo>
                    <a:pt x="50246" y="17450"/>
                  </a:lnTo>
                  <a:lnTo>
                    <a:pt x="88785" y="17450"/>
                  </a:lnTo>
                  <a:lnTo>
                    <a:pt x="89351" y="16527"/>
                  </a:lnTo>
                  <a:lnTo>
                    <a:pt x="69009" y="16527"/>
                  </a:lnTo>
                  <a:lnTo>
                    <a:pt x="69471" y="16434"/>
                  </a:lnTo>
                  <a:close/>
                </a:path>
                <a:path w="90804" h="27939">
                  <a:moveTo>
                    <a:pt x="26308" y="16988"/>
                  </a:moveTo>
                  <a:lnTo>
                    <a:pt x="26678" y="17081"/>
                  </a:lnTo>
                  <a:lnTo>
                    <a:pt x="28526" y="17081"/>
                  </a:lnTo>
                  <a:lnTo>
                    <a:pt x="26308" y="16988"/>
                  </a:lnTo>
                  <a:close/>
                </a:path>
                <a:path w="90804" h="27939">
                  <a:moveTo>
                    <a:pt x="89863" y="15326"/>
                  </a:moveTo>
                  <a:lnTo>
                    <a:pt x="75016" y="15326"/>
                  </a:lnTo>
                  <a:lnTo>
                    <a:pt x="74184" y="15511"/>
                  </a:lnTo>
                  <a:lnTo>
                    <a:pt x="69009" y="16527"/>
                  </a:lnTo>
                  <a:lnTo>
                    <a:pt x="89351" y="16527"/>
                  </a:lnTo>
                  <a:lnTo>
                    <a:pt x="89804" y="15788"/>
                  </a:lnTo>
                  <a:lnTo>
                    <a:pt x="89863" y="15326"/>
                  </a:lnTo>
                  <a:close/>
                </a:path>
                <a:path w="90804" h="27939">
                  <a:moveTo>
                    <a:pt x="20301" y="16250"/>
                  </a:moveTo>
                  <a:lnTo>
                    <a:pt x="20670" y="16342"/>
                  </a:lnTo>
                  <a:lnTo>
                    <a:pt x="21009" y="16342"/>
                  </a:lnTo>
                  <a:lnTo>
                    <a:pt x="20301" y="16250"/>
                  </a:lnTo>
                  <a:close/>
                </a:path>
                <a:path w="90804" h="27939">
                  <a:moveTo>
                    <a:pt x="74285" y="15473"/>
                  </a:moveTo>
                  <a:lnTo>
                    <a:pt x="74092" y="15511"/>
                  </a:lnTo>
                  <a:lnTo>
                    <a:pt x="74285" y="15473"/>
                  </a:lnTo>
                  <a:close/>
                </a:path>
                <a:path w="90804" h="27939">
                  <a:moveTo>
                    <a:pt x="75016" y="15326"/>
                  </a:moveTo>
                  <a:lnTo>
                    <a:pt x="74285" y="15473"/>
                  </a:lnTo>
                  <a:lnTo>
                    <a:pt x="75016" y="15326"/>
                  </a:lnTo>
                  <a:close/>
                </a:path>
                <a:path w="90804" h="27939">
                  <a:moveTo>
                    <a:pt x="78694" y="13778"/>
                  </a:moveTo>
                  <a:lnTo>
                    <a:pt x="74285" y="15473"/>
                  </a:lnTo>
                  <a:lnTo>
                    <a:pt x="75016" y="15326"/>
                  </a:lnTo>
                  <a:lnTo>
                    <a:pt x="89863" y="15326"/>
                  </a:lnTo>
                  <a:lnTo>
                    <a:pt x="90018" y="14126"/>
                  </a:lnTo>
                  <a:lnTo>
                    <a:pt x="78159" y="14126"/>
                  </a:lnTo>
                  <a:lnTo>
                    <a:pt x="78694" y="13778"/>
                  </a:lnTo>
                  <a:close/>
                </a:path>
                <a:path w="90804" h="27939">
                  <a:moveTo>
                    <a:pt x="14847" y="15142"/>
                  </a:moveTo>
                  <a:lnTo>
                    <a:pt x="15679" y="15419"/>
                  </a:lnTo>
                  <a:lnTo>
                    <a:pt x="15111" y="15196"/>
                  </a:lnTo>
                  <a:lnTo>
                    <a:pt x="14847" y="15142"/>
                  </a:lnTo>
                  <a:close/>
                </a:path>
                <a:path w="90804" h="27939">
                  <a:moveTo>
                    <a:pt x="15111" y="15196"/>
                  </a:moveTo>
                  <a:lnTo>
                    <a:pt x="15679" y="15419"/>
                  </a:lnTo>
                  <a:lnTo>
                    <a:pt x="16191" y="15419"/>
                  </a:lnTo>
                  <a:lnTo>
                    <a:pt x="15111" y="15196"/>
                  </a:lnTo>
                  <a:close/>
                </a:path>
                <a:path w="90804" h="27939">
                  <a:moveTo>
                    <a:pt x="14972" y="15142"/>
                  </a:moveTo>
                  <a:lnTo>
                    <a:pt x="15111" y="15196"/>
                  </a:lnTo>
                  <a:lnTo>
                    <a:pt x="14972" y="15142"/>
                  </a:lnTo>
                  <a:close/>
                </a:path>
                <a:path w="90804" h="27939">
                  <a:moveTo>
                    <a:pt x="10966" y="13572"/>
                  </a:moveTo>
                  <a:lnTo>
                    <a:pt x="11982" y="14126"/>
                  </a:lnTo>
                  <a:lnTo>
                    <a:pt x="11437" y="13757"/>
                  </a:lnTo>
                  <a:lnTo>
                    <a:pt x="10966" y="13572"/>
                  </a:lnTo>
                  <a:close/>
                </a:path>
                <a:path w="90804" h="27939">
                  <a:moveTo>
                    <a:pt x="11449" y="13761"/>
                  </a:moveTo>
                  <a:lnTo>
                    <a:pt x="11982" y="14126"/>
                  </a:lnTo>
                  <a:lnTo>
                    <a:pt x="12380" y="14126"/>
                  </a:lnTo>
                  <a:lnTo>
                    <a:pt x="11449" y="13761"/>
                  </a:lnTo>
                  <a:close/>
                </a:path>
                <a:path w="90804" h="27939">
                  <a:moveTo>
                    <a:pt x="78991" y="13664"/>
                  </a:moveTo>
                  <a:lnTo>
                    <a:pt x="78694" y="13778"/>
                  </a:lnTo>
                  <a:lnTo>
                    <a:pt x="78159" y="14126"/>
                  </a:lnTo>
                  <a:lnTo>
                    <a:pt x="78991" y="13664"/>
                  </a:lnTo>
                  <a:close/>
                </a:path>
                <a:path w="90804" h="27939">
                  <a:moveTo>
                    <a:pt x="79170" y="13664"/>
                  </a:moveTo>
                  <a:lnTo>
                    <a:pt x="78991" y="13664"/>
                  </a:lnTo>
                  <a:lnTo>
                    <a:pt x="78159" y="14126"/>
                  </a:lnTo>
                  <a:lnTo>
                    <a:pt x="90018" y="14126"/>
                  </a:lnTo>
                  <a:lnTo>
                    <a:pt x="90065" y="13757"/>
                  </a:lnTo>
                  <a:lnTo>
                    <a:pt x="79083" y="13757"/>
                  </a:lnTo>
                  <a:close/>
                </a:path>
                <a:path w="90804" h="27939">
                  <a:moveTo>
                    <a:pt x="79637" y="13166"/>
                  </a:moveTo>
                  <a:lnTo>
                    <a:pt x="78694" y="13778"/>
                  </a:lnTo>
                  <a:lnTo>
                    <a:pt x="78991" y="13664"/>
                  </a:lnTo>
                  <a:lnTo>
                    <a:pt x="79170" y="13664"/>
                  </a:lnTo>
                  <a:lnTo>
                    <a:pt x="79637" y="13166"/>
                  </a:lnTo>
                  <a:close/>
                </a:path>
                <a:path w="90804" h="27939">
                  <a:moveTo>
                    <a:pt x="10601" y="13182"/>
                  </a:moveTo>
                  <a:lnTo>
                    <a:pt x="10966" y="13572"/>
                  </a:lnTo>
                  <a:lnTo>
                    <a:pt x="11449" y="13761"/>
                  </a:lnTo>
                  <a:lnTo>
                    <a:pt x="10601" y="13182"/>
                  </a:lnTo>
                  <a:close/>
                </a:path>
                <a:path w="90804" h="27939">
                  <a:moveTo>
                    <a:pt x="79870" y="13015"/>
                  </a:moveTo>
                  <a:lnTo>
                    <a:pt x="79637" y="13166"/>
                  </a:lnTo>
                  <a:lnTo>
                    <a:pt x="79083" y="13757"/>
                  </a:lnTo>
                  <a:lnTo>
                    <a:pt x="79839" y="13077"/>
                  </a:lnTo>
                  <a:close/>
                </a:path>
                <a:path w="90804" h="27939">
                  <a:moveTo>
                    <a:pt x="79839" y="13077"/>
                  </a:moveTo>
                  <a:lnTo>
                    <a:pt x="79083" y="13757"/>
                  </a:lnTo>
                  <a:lnTo>
                    <a:pt x="90065" y="13757"/>
                  </a:lnTo>
                  <a:lnTo>
                    <a:pt x="90112" y="13388"/>
                  </a:lnTo>
                  <a:lnTo>
                    <a:pt x="80007" y="13388"/>
                  </a:lnTo>
                  <a:lnTo>
                    <a:pt x="79730" y="13295"/>
                  </a:lnTo>
                  <a:lnTo>
                    <a:pt x="79839" y="13077"/>
                  </a:lnTo>
                  <a:close/>
                </a:path>
                <a:path w="90804" h="27939">
                  <a:moveTo>
                    <a:pt x="10263" y="12951"/>
                  </a:moveTo>
                  <a:lnTo>
                    <a:pt x="10966" y="13572"/>
                  </a:lnTo>
                  <a:lnTo>
                    <a:pt x="10577" y="13166"/>
                  </a:lnTo>
                  <a:lnTo>
                    <a:pt x="10263" y="12951"/>
                  </a:lnTo>
                  <a:close/>
                </a:path>
                <a:path w="90804" h="27939">
                  <a:moveTo>
                    <a:pt x="80235" y="12602"/>
                  </a:moveTo>
                  <a:lnTo>
                    <a:pt x="80091" y="12799"/>
                  </a:lnTo>
                  <a:lnTo>
                    <a:pt x="80007" y="13388"/>
                  </a:lnTo>
                  <a:lnTo>
                    <a:pt x="80235" y="12602"/>
                  </a:lnTo>
                  <a:close/>
                </a:path>
                <a:path w="90804" h="27939">
                  <a:moveTo>
                    <a:pt x="80241" y="12646"/>
                  </a:moveTo>
                  <a:lnTo>
                    <a:pt x="80007" y="13388"/>
                  </a:lnTo>
                  <a:lnTo>
                    <a:pt x="90112" y="13388"/>
                  </a:lnTo>
                  <a:lnTo>
                    <a:pt x="90172" y="12926"/>
                  </a:lnTo>
                  <a:lnTo>
                    <a:pt x="80284" y="12926"/>
                  </a:lnTo>
                  <a:lnTo>
                    <a:pt x="80241" y="12646"/>
                  </a:lnTo>
                  <a:close/>
                </a:path>
                <a:path w="90804" h="27939">
                  <a:moveTo>
                    <a:pt x="9872" y="12462"/>
                  </a:moveTo>
                  <a:lnTo>
                    <a:pt x="9902" y="12699"/>
                  </a:lnTo>
                  <a:lnTo>
                    <a:pt x="10134" y="13295"/>
                  </a:lnTo>
                  <a:lnTo>
                    <a:pt x="10008" y="12649"/>
                  </a:lnTo>
                  <a:lnTo>
                    <a:pt x="9872" y="12462"/>
                  </a:lnTo>
                  <a:close/>
                </a:path>
                <a:path w="90804" h="27939">
                  <a:moveTo>
                    <a:pt x="10044" y="12699"/>
                  </a:moveTo>
                  <a:lnTo>
                    <a:pt x="10134" y="13295"/>
                  </a:lnTo>
                  <a:lnTo>
                    <a:pt x="10649" y="13295"/>
                  </a:lnTo>
                  <a:lnTo>
                    <a:pt x="10411" y="13203"/>
                  </a:lnTo>
                  <a:lnTo>
                    <a:pt x="10044" y="12699"/>
                  </a:lnTo>
                  <a:close/>
                </a:path>
                <a:path w="90804" h="27939">
                  <a:moveTo>
                    <a:pt x="79983" y="12948"/>
                  </a:moveTo>
                  <a:lnTo>
                    <a:pt x="79839" y="13077"/>
                  </a:lnTo>
                  <a:lnTo>
                    <a:pt x="79730" y="13295"/>
                  </a:lnTo>
                  <a:lnTo>
                    <a:pt x="79983" y="12948"/>
                  </a:lnTo>
                  <a:close/>
                </a:path>
                <a:path w="90804" h="27939">
                  <a:moveTo>
                    <a:pt x="80073" y="12926"/>
                  </a:moveTo>
                  <a:lnTo>
                    <a:pt x="79730" y="13295"/>
                  </a:lnTo>
                  <a:lnTo>
                    <a:pt x="80020" y="13295"/>
                  </a:lnTo>
                  <a:lnTo>
                    <a:pt x="80073" y="12926"/>
                  </a:lnTo>
                  <a:close/>
                </a:path>
                <a:path w="90804" h="27939">
                  <a:moveTo>
                    <a:pt x="10226" y="12926"/>
                  </a:moveTo>
                  <a:lnTo>
                    <a:pt x="10411" y="13203"/>
                  </a:lnTo>
                  <a:lnTo>
                    <a:pt x="10226" y="12926"/>
                  </a:lnTo>
                  <a:close/>
                </a:path>
                <a:path w="90804" h="27939">
                  <a:moveTo>
                    <a:pt x="10271" y="12965"/>
                  </a:moveTo>
                  <a:lnTo>
                    <a:pt x="10411" y="13203"/>
                  </a:lnTo>
                  <a:lnTo>
                    <a:pt x="10543" y="13203"/>
                  </a:lnTo>
                  <a:lnTo>
                    <a:pt x="10271" y="12965"/>
                  </a:lnTo>
                  <a:close/>
                </a:path>
                <a:path w="90804" h="27939">
                  <a:moveTo>
                    <a:pt x="10054" y="12596"/>
                  </a:moveTo>
                  <a:lnTo>
                    <a:pt x="10248" y="12926"/>
                  </a:lnTo>
                  <a:lnTo>
                    <a:pt x="10601" y="13182"/>
                  </a:lnTo>
                  <a:lnTo>
                    <a:pt x="10054" y="12596"/>
                  </a:lnTo>
                  <a:close/>
                </a:path>
                <a:path w="90804" h="27939">
                  <a:moveTo>
                    <a:pt x="79974" y="12807"/>
                  </a:moveTo>
                  <a:lnTo>
                    <a:pt x="79637" y="13166"/>
                  </a:lnTo>
                  <a:lnTo>
                    <a:pt x="79775" y="13077"/>
                  </a:lnTo>
                  <a:lnTo>
                    <a:pt x="79974" y="12807"/>
                  </a:lnTo>
                  <a:close/>
                </a:path>
                <a:path w="90804" h="27939">
                  <a:moveTo>
                    <a:pt x="80111" y="12661"/>
                  </a:moveTo>
                  <a:lnTo>
                    <a:pt x="79982" y="12799"/>
                  </a:lnTo>
                  <a:lnTo>
                    <a:pt x="79870" y="13015"/>
                  </a:lnTo>
                  <a:lnTo>
                    <a:pt x="80111" y="12661"/>
                  </a:lnTo>
                  <a:close/>
                </a:path>
                <a:path w="90804" h="27939">
                  <a:moveTo>
                    <a:pt x="10248" y="12926"/>
                  </a:moveTo>
                  <a:close/>
                </a:path>
                <a:path w="90804" h="27939">
                  <a:moveTo>
                    <a:pt x="10024" y="12564"/>
                  </a:moveTo>
                  <a:lnTo>
                    <a:pt x="10117" y="12799"/>
                  </a:lnTo>
                  <a:lnTo>
                    <a:pt x="10209" y="12926"/>
                  </a:lnTo>
                  <a:lnTo>
                    <a:pt x="10024" y="12564"/>
                  </a:lnTo>
                  <a:close/>
                </a:path>
                <a:path w="90804" h="27939">
                  <a:moveTo>
                    <a:pt x="80091" y="12799"/>
                  </a:moveTo>
                  <a:lnTo>
                    <a:pt x="79999" y="12926"/>
                  </a:lnTo>
                  <a:lnTo>
                    <a:pt x="80091" y="12799"/>
                  </a:lnTo>
                  <a:close/>
                </a:path>
                <a:path w="90804" h="27939">
                  <a:moveTo>
                    <a:pt x="90255" y="12280"/>
                  </a:moveTo>
                  <a:lnTo>
                    <a:pt x="80469" y="12280"/>
                  </a:lnTo>
                  <a:lnTo>
                    <a:pt x="80284" y="12926"/>
                  </a:lnTo>
                  <a:lnTo>
                    <a:pt x="90172" y="12926"/>
                  </a:lnTo>
                  <a:lnTo>
                    <a:pt x="90255" y="12280"/>
                  </a:lnTo>
                  <a:close/>
                </a:path>
                <a:path w="90804" h="27939">
                  <a:moveTo>
                    <a:pt x="80137" y="12483"/>
                  </a:moveTo>
                  <a:lnTo>
                    <a:pt x="79974" y="12807"/>
                  </a:lnTo>
                  <a:lnTo>
                    <a:pt x="80137" y="12483"/>
                  </a:lnTo>
                  <a:close/>
                </a:path>
                <a:path w="90804" h="27939">
                  <a:moveTo>
                    <a:pt x="80225" y="12540"/>
                  </a:moveTo>
                  <a:lnTo>
                    <a:pt x="80091" y="12799"/>
                  </a:lnTo>
                  <a:lnTo>
                    <a:pt x="80202" y="12646"/>
                  </a:lnTo>
                  <a:close/>
                </a:path>
                <a:path w="90804" h="27939">
                  <a:moveTo>
                    <a:pt x="9876" y="12406"/>
                  </a:moveTo>
                  <a:lnTo>
                    <a:pt x="9924" y="12533"/>
                  </a:lnTo>
                  <a:lnTo>
                    <a:pt x="10044" y="12699"/>
                  </a:lnTo>
                  <a:lnTo>
                    <a:pt x="9926" y="12459"/>
                  </a:lnTo>
                  <a:close/>
                </a:path>
                <a:path w="90804" h="27939">
                  <a:moveTo>
                    <a:pt x="9861" y="12594"/>
                  </a:moveTo>
                  <a:close/>
                </a:path>
                <a:path w="90804" h="27939">
                  <a:moveTo>
                    <a:pt x="9884" y="12307"/>
                  </a:moveTo>
                  <a:lnTo>
                    <a:pt x="9909" y="12441"/>
                  </a:lnTo>
                  <a:lnTo>
                    <a:pt x="9884" y="12307"/>
                  </a:lnTo>
                  <a:close/>
                </a:path>
                <a:path w="90804" h="27939">
                  <a:moveTo>
                    <a:pt x="9919" y="11866"/>
                  </a:moveTo>
                  <a:lnTo>
                    <a:pt x="9915" y="12361"/>
                  </a:lnTo>
                  <a:lnTo>
                    <a:pt x="10020" y="12539"/>
                  </a:lnTo>
                  <a:lnTo>
                    <a:pt x="9919" y="11866"/>
                  </a:lnTo>
                  <a:close/>
                </a:path>
                <a:path w="90804" h="27939">
                  <a:moveTo>
                    <a:pt x="80469" y="12280"/>
                  </a:moveTo>
                  <a:lnTo>
                    <a:pt x="80284" y="12533"/>
                  </a:lnTo>
                  <a:lnTo>
                    <a:pt x="80469" y="12280"/>
                  </a:lnTo>
                  <a:close/>
                </a:path>
                <a:path w="90804" h="27939">
                  <a:moveTo>
                    <a:pt x="80562" y="11633"/>
                  </a:moveTo>
                  <a:lnTo>
                    <a:pt x="80284" y="12187"/>
                  </a:lnTo>
                  <a:lnTo>
                    <a:pt x="80284" y="12477"/>
                  </a:lnTo>
                  <a:lnTo>
                    <a:pt x="80562" y="11633"/>
                  </a:lnTo>
                  <a:close/>
                </a:path>
                <a:path w="90804" h="27939">
                  <a:moveTo>
                    <a:pt x="90185" y="11633"/>
                  </a:moveTo>
                  <a:lnTo>
                    <a:pt x="80562" y="11633"/>
                  </a:lnTo>
                  <a:lnTo>
                    <a:pt x="80301" y="12459"/>
                  </a:lnTo>
                  <a:lnTo>
                    <a:pt x="80469" y="12280"/>
                  </a:lnTo>
                  <a:lnTo>
                    <a:pt x="90255" y="12280"/>
                  </a:lnTo>
                  <a:lnTo>
                    <a:pt x="90185" y="11633"/>
                  </a:lnTo>
                  <a:close/>
                </a:path>
                <a:path w="90804" h="27939">
                  <a:moveTo>
                    <a:pt x="9487" y="11633"/>
                  </a:moveTo>
                  <a:lnTo>
                    <a:pt x="9741" y="12261"/>
                  </a:lnTo>
                  <a:lnTo>
                    <a:pt x="9487" y="11633"/>
                  </a:lnTo>
                  <a:close/>
                </a:path>
                <a:path w="90804" h="27939">
                  <a:moveTo>
                    <a:pt x="9857" y="11633"/>
                  </a:moveTo>
                  <a:lnTo>
                    <a:pt x="9487" y="11633"/>
                  </a:lnTo>
                  <a:lnTo>
                    <a:pt x="9857" y="12261"/>
                  </a:lnTo>
                  <a:lnTo>
                    <a:pt x="9857" y="11633"/>
                  </a:lnTo>
                  <a:close/>
                </a:path>
                <a:path w="90804" h="27939">
                  <a:moveTo>
                    <a:pt x="9702" y="12187"/>
                  </a:moveTo>
                  <a:close/>
                </a:path>
                <a:path w="90804" h="27939">
                  <a:moveTo>
                    <a:pt x="80011" y="11148"/>
                  </a:moveTo>
                  <a:lnTo>
                    <a:pt x="80175" y="12215"/>
                  </a:lnTo>
                  <a:lnTo>
                    <a:pt x="80066" y="11264"/>
                  </a:lnTo>
                  <a:close/>
                </a:path>
                <a:path w="90804" h="27939">
                  <a:moveTo>
                    <a:pt x="80423" y="11910"/>
                  </a:moveTo>
                  <a:lnTo>
                    <a:pt x="80284" y="11910"/>
                  </a:lnTo>
                  <a:lnTo>
                    <a:pt x="80284" y="12187"/>
                  </a:lnTo>
                  <a:lnTo>
                    <a:pt x="80423" y="11910"/>
                  </a:lnTo>
                  <a:close/>
                </a:path>
                <a:path w="90804" h="27939">
                  <a:moveTo>
                    <a:pt x="80284" y="11718"/>
                  </a:moveTo>
                  <a:lnTo>
                    <a:pt x="80284" y="11910"/>
                  </a:lnTo>
                  <a:lnTo>
                    <a:pt x="80284" y="11718"/>
                  </a:lnTo>
                  <a:close/>
                </a:path>
                <a:path w="90804" h="27939">
                  <a:moveTo>
                    <a:pt x="90158" y="11449"/>
                  </a:moveTo>
                  <a:lnTo>
                    <a:pt x="80284" y="11449"/>
                  </a:lnTo>
                  <a:lnTo>
                    <a:pt x="80377" y="11910"/>
                  </a:lnTo>
                  <a:lnTo>
                    <a:pt x="80562" y="11633"/>
                  </a:lnTo>
                  <a:lnTo>
                    <a:pt x="90185" y="11633"/>
                  </a:lnTo>
                  <a:lnTo>
                    <a:pt x="90158" y="11449"/>
                  </a:lnTo>
                  <a:close/>
                </a:path>
                <a:path w="90804" h="27939">
                  <a:moveTo>
                    <a:pt x="9953" y="11449"/>
                  </a:moveTo>
                  <a:lnTo>
                    <a:pt x="9919" y="11866"/>
                  </a:lnTo>
                  <a:lnTo>
                    <a:pt x="9953" y="11449"/>
                  </a:lnTo>
                  <a:close/>
                </a:path>
                <a:path w="90804" h="27939">
                  <a:moveTo>
                    <a:pt x="79915" y="10525"/>
                  </a:moveTo>
                  <a:lnTo>
                    <a:pt x="80066" y="11264"/>
                  </a:lnTo>
                  <a:lnTo>
                    <a:pt x="80255" y="11656"/>
                  </a:lnTo>
                  <a:lnTo>
                    <a:pt x="80123" y="11148"/>
                  </a:lnTo>
                  <a:lnTo>
                    <a:pt x="79915" y="10525"/>
                  </a:lnTo>
                  <a:close/>
                </a:path>
                <a:path w="90804" h="27939">
                  <a:moveTo>
                    <a:pt x="89888" y="9602"/>
                  </a:moveTo>
                  <a:lnTo>
                    <a:pt x="79268" y="9602"/>
                  </a:lnTo>
                  <a:lnTo>
                    <a:pt x="79822" y="10525"/>
                  </a:lnTo>
                  <a:lnTo>
                    <a:pt x="80266" y="11578"/>
                  </a:lnTo>
                  <a:lnTo>
                    <a:pt x="80284" y="11449"/>
                  </a:lnTo>
                  <a:lnTo>
                    <a:pt x="90158" y="11449"/>
                  </a:lnTo>
                  <a:lnTo>
                    <a:pt x="89888" y="9602"/>
                  </a:lnTo>
                  <a:close/>
                </a:path>
                <a:path w="90804" h="27939">
                  <a:moveTo>
                    <a:pt x="10041" y="10341"/>
                  </a:moveTo>
                  <a:lnTo>
                    <a:pt x="9857" y="11264"/>
                  </a:lnTo>
                  <a:lnTo>
                    <a:pt x="10009" y="10740"/>
                  </a:lnTo>
                  <a:lnTo>
                    <a:pt x="10041" y="10341"/>
                  </a:lnTo>
                  <a:close/>
                </a:path>
                <a:path w="90804" h="27939">
                  <a:moveTo>
                    <a:pt x="10009" y="10740"/>
                  </a:moveTo>
                  <a:lnTo>
                    <a:pt x="9857" y="11264"/>
                  </a:lnTo>
                  <a:lnTo>
                    <a:pt x="10009" y="10740"/>
                  </a:lnTo>
                  <a:close/>
                </a:path>
                <a:path w="90804" h="27939">
                  <a:moveTo>
                    <a:pt x="79915" y="10525"/>
                  </a:moveTo>
                  <a:lnTo>
                    <a:pt x="79711" y="10525"/>
                  </a:lnTo>
                  <a:lnTo>
                    <a:pt x="80011" y="11148"/>
                  </a:lnTo>
                  <a:lnTo>
                    <a:pt x="79915" y="10525"/>
                  </a:lnTo>
                  <a:close/>
                </a:path>
                <a:path w="90804" h="27939">
                  <a:moveTo>
                    <a:pt x="10126" y="10341"/>
                  </a:moveTo>
                  <a:lnTo>
                    <a:pt x="10009" y="10740"/>
                  </a:lnTo>
                  <a:lnTo>
                    <a:pt x="10126" y="10341"/>
                  </a:lnTo>
                  <a:close/>
                </a:path>
                <a:path w="90804" h="27939">
                  <a:moveTo>
                    <a:pt x="79506" y="10098"/>
                  </a:moveTo>
                  <a:lnTo>
                    <a:pt x="79711" y="10525"/>
                  </a:lnTo>
                  <a:lnTo>
                    <a:pt x="79506" y="10098"/>
                  </a:lnTo>
                  <a:close/>
                </a:path>
                <a:path w="90804" h="27939">
                  <a:moveTo>
                    <a:pt x="79268" y="9602"/>
                  </a:moveTo>
                  <a:lnTo>
                    <a:pt x="79549" y="10156"/>
                  </a:lnTo>
                  <a:lnTo>
                    <a:pt x="79822" y="10525"/>
                  </a:lnTo>
                  <a:lnTo>
                    <a:pt x="79268" y="9602"/>
                  </a:lnTo>
                  <a:close/>
                </a:path>
                <a:path w="90804" h="27939">
                  <a:moveTo>
                    <a:pt x="10465" y="9178"/>
                  </a:moveTo>
                  <a:lnTo>
                    <a:pt x="10041" y="10156"/>
                  </a:lnTo>
                  <a:lnTo>
                    <a:pt x="10304" y="9733"/>
                  </a:lnTo>
                  <a:lnTo>
                    <a:pt x="10465" y="9178"/>
                  </a:lnTo>
                  <a:close/>
                </a:path>
                <a:path w="90804" h="27939">
                  <a:moveTo>
                    <a:pt x="10304" y="9733"/>
                  </a:moveTo>
                  <a:lnTo>
                    <a:pt x="10041" y="10156"/>
                  </a:lnTo>
                  <a:lnTo>
                    <a:pt x="10180" y="10156"/>
                  </a:lnTo>
                  <a:lnTo>
                    <a:pt x="10304" y="9733"/>
                  </a:lnTo>
                  <a:close/>
                </a:path>
                <a:path w="90804" h="27939">
                  <a:moveTo>
                    <a:pt x="78464" y="8690"/>
                  </a:moveTo>
                  <a:lnTo>
                    <a:pt x="79506" y="10098"/>
                  </a:lnTo>
                  <a:lnTo>
                    <a:pt x="79268" y="9602"/>
                  </a:lnTo>
                  <a:lnTo>
                    <a:pt x="89888" y="9602"/>
                  </a:lnTo>
                  <a:lnTo>
                    <a:pt x="89820" y="9140"/>
                  </a:lnTo>
                  <a:lnTo>
                    <a:pt x="78991" y="9140"/>
                  </a:lnTo>
                  <a:lnTo>
                    <a:pt x="78464" y="8690"/>
                  </a:lnTo>
                  <a:close/>
                </a:path>
                <a:path w="90804" h="27939">
                  <a:moveTo>
                    <a:pt x="10943" y="8702"/>
                  </a:moveTo>
                  <a:lnTo>
                    <a:pt x="10465" y="9178"/>
                  </a:lnTo>
                  <a:lnTo>
                    <a:pt x="10304" y="9733"/>
                  </a:lnTo>
                  <a:lnTo>
                    <a:pt x="10943" y="8702"/>
                  </a:lnTo>
                  <a:close/>
                </a:path>
                <a:path w="90804" h="27939">
                  <a:moveTo>
                    <a:pt x="11243" y="8217"/>
                  </a:moveTo>
                  <a:lnTo>
                    <a:pt x="10465" y="9178"/>
                  </a:lnTo>
                  <a:lnTo>
                    <a:pt x="10950" y="8690"/>
                  </a:lnTo>
                  <a:lnTo>
                    <a:pt x="11243" y="8217"/>
                  </a:lnTo>
                  <a:close/>
                </a:path>
                <a:path w="90804" h="27939">
                  <a:moveTo>
                    <a:pt x="10562" y="9048"/>
                  </a:moveTo>
                  <a:close/>
                </a:path>
                <a:path w="90804" h="27939">
                  <a:moveTo>
                    <a:pt x="78251" y="8402"/>
                  </a:moveTo>
                  <a:lnTo>
                    <a:pt x="78478" y="8702"/>
                  </a:lnTo>
                  <a:lnTo>
                    <a:pt x="78991" y="9140"/>
                  </a:lnTo>
                  <a:lnTo>
                    <a:pt x="78251" y="8402"/>
                  </a:lnTo>
                  <a:close/>
                </a:path>
                <a:path w="90804" h="27939">
                  <a:moveTo>
                    <a:pt x="89712" y="8402"/>
                  </a:moveTo>
                  <a:lnTo>
                    <a:pt x="78251" y="8402"/>
                  </a:lnTo>
                  <a:lnTo>
                    <a:pt x="78991" y="9140"/>
                  </a:lnTo>
                  <a:lnTo>
                    <a:pt x="89820" y="9140"/>
                  </a:lnTo>
                  <a:lnTo>
                    <a:pt x="89712" y="8402"/>
                  </a:lnTo>
                  <a:close/>
                </a:path>
                <a:path w="90804" h="27939">
                  <a:moveTo>
                    <a:pt x="11428" y="8217"/>
                  </a:moveTo>
                  <a:lnTo>
                    <a:pt x="11243" y="8217"/>
                  </a:lnTo>
                  <a:lnTo>
                    <a:pt x="10943" y="8702"/>
                  </a:lnTo>
                  <a:lnTo>
                    <a:pt x="11428" y="8217"/>
                  </a:lnTo>
                  <a:close/>
                </a:path>
                <a:path w="90804" h="27939">
                  <a:moveTo>
                    <a:pt x="83704" y="0"/>
                  </a:moveTo>
                  <a:lnTo>
                    <a:pt x="77050" y="7478"/>
                  </a:lnTo>
                  <a:lnTo>
                    <a:pt x="78464" y="8690"/>
                  </a:lnTo>
                  <a:lnTo>
                    <a:pt x="78251" y="8402"/>
                  </a:lnTo>
                  <a:lnTo>
                    <a:pt x="89712" y="8402"/>
                  </a:lnTo>
                  <a:lnTo>
                    <a:pt x="88141" y="4985"/>
                  </a:lnTo>
                  <a:lnTo>
                    <a:pt x="86015" y="2123"/>
                  </a:lnTo>
                  <a:lnTo>
                    <a:pt x="83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962042" y="570276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 h="0">
                  <a:moveTo>
                    <a:pt x="0" y="0"/>
                  </a:moveTo>
                  <a:lnTo>
                    <a:pt x="13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956492" y="5542114"/>
              <a:ext cx="71755" cy="301625"/>
            </a:xfrm>
            <a:custGeom>
              <a:avLst/>
              <a:gdLst/>
              <a:ahLst/>
              <a:cxnLst/>
              <a:rect l="l" t="t" r="r" b="b"/>
              <a:pathLst>
                <a:path w="71754" h="301625">
                  <a:moveTo>
                    <a:pt x="26606" y="290728"/>
                  </a:moveTo>
                  <a:lnTo>
                    <a:pt x="26441" y="290664"/>
                  </a:lnTo>
                  <a:lnTo>
                    <a:pt x="25971" y="290563"/>
                  </a:lnTo>
                  <a:lnTo>
                    <a:pt x="26517" y="290728"/>
                  </a:lnTo>
                  <a:close/>
                </a:path>
                <a:path w="71754" h="301625">
                  <a:moveTo>
                    <a:pt x="26720" y="290728"/>
                  </a:moveTo>
                  <a:lnTo>
                    <a:pt x="26504" y="290677"/>
                  </a:lnTo>
                  <a:lnTo>
                    <a:pt x="26631" y="290728"/>
                  </a:lnTo>
                  <a:close/>
                </a:path>
                <a:path w="71754" h="301625">
                  <a:moveTo>
                    <a:pt x="51473" y="297307"/>
                  </a:moveTo>
                  <a:lnTo>
                    <a:pt x="43497" y="292506"/>
                  </a:lnTo>
                  <a:lnTo>
                    <a:pt x="43014" y="292214"/>
                  </a:lnTo>
                  <a:lnTo>
                    <a:pt x="43815" y="291490"/>
                  </a:lnTo>
                  <a:lnTo>
                    <a:pt x="44221" y="291122"/>
                  </a:lnTo>
                  <a:lnTo>
                    <a:pt x="44424" y="290931"/>
                  </a:lnTo>
                  <a:lnTo>
                    <a:pt x="44653" y="290728"/>
                  </a:lnTo>
                  <a:lnTo>
                    <a:pt x="45199" y="290563"/>
                  </a:lnTo>
                  <a:lnTo>
                    <a:pt x="44716" y="290664"/>
                  </a:lnTo>
                  <a:lnTo>
                    <a:pt x="43992" y="290931"/>
                  </a:lnTo>
                  <a:lnTo>
                    <a:pt x="44665" y="290677"/>
                  </a:lnTo>
                  <a:lnTo>
                    <a:pt x="42989" y="291058"/>
                  </a:lnTo>
                  <a:lnTo>
                    <a:pt x="39649" y="291401"/>
                  </a:lnTo>
                  <a:lnTo>
                    <a:pt x="39928" y="291299"/>
                  </a:lnTo>
                  <a:lnTo>
                    <a:pt x="35585" y="291477"/>
                  </a:lnTo>
                  <a:lnTo>
                    <a:pt x="33502" y="291401"/>
                  </a:lnTo>
                  <a:lnTo>
                    <a:pt x="31242" y="291299"/>
                  </a:lnTo>
                  <a:lnTo>
                    <a:pt x="31508" y="291401"/>
                  </a:lnTo>
                  <a:lnTo>
                    <a:pt x="28816" y="291122"/>
                  </a:lnTo>
                  <a:lnTo>
                    <a:pt x="28168" y="291058"/>
                  </a:lnTo>
                  <a:lnTo>
                    <a:pt x="27635" y="290931"/>
                  </a:lnTo>
                  <a:lnTo>
                    <a:pt x="27165" y="290931"/>
                  </a:lnTo>
                  <a:lnTo>
                    <a:pt x="26733" y="290931"/>
                  </a:lnTo>
                  <a:lnTo>
                    <a:pt x="28143" y="292214"/>
                  </a:lnTo>
                  <a:lnTo>
                    <a:pt x="19685" y="297307"/>
                  </a:lnTo>
                  <a:lnTo>
                    <a:pt x="20701" y="298869"/>
                  </a:lnTo>
                  <a:lnTo>
                    <a:pt x="23202" y="300164"/>
                  </a:lnTo>
                  <a:lnTo>
                    <a:pt x="26619" y="300901"/>
                  </a:lnTo>
                  <a:lnTo>
                    <a:pt x="30772" y="301269"/>
                  </a:lnTo>
                  <a:lnTo>
                    <a:pt x="35585" y="301459"/>
                  </a:lnTo>
                  <a:lnTo>
                    <a:pt x="40386" y="301269"/>
                  </a:lnTo>
                  <a:lnTo>
                    <a:pt x="44551" y="300901"/>
                  </a:lnTo>
                  <a:lnTo>
                    <a:pt x="47967" y="300164"/>
                  </a:lnTo>
                  <a:lnTo>
                    <a:pt x="50457" y="298869"/>
                  </a:lnTo>
                  <a:lnTo>
                    <a:pt x="51473" y="297307"/>
                  </a:lnTo>
                  <a:close/>
                </a:path>
                <a:path w="71754" h="301625">
                  <a:moveTo>
                    <a:pt x="71437" y="5727"/>
                  </a:moveTo>
                  <a:lnTo>
                    <a:pt x="66459" y="5727"/>
                  </a:lnTo>
                  <a:lnTo>
                    <a:pt x="66421" y="5448"/>
                  </a:lnTo>
                  <a:lnTo>
                    <a:pt x="66052" y="3048"/>
                  </a:lnTo>
                  <a:lnTo>
                    <a:pt x="65709" y="736"/>
                  </a:lnTo>
                  <a:lnTo>
                    <a:pt x="61455" y="1384"/>
                  </a:lnTo>
                  <a:lnTo>
                    <a:pt x="61455" y="11455"/>
                  </a:lnTo>
                  <a:lnTo>
                    <a:pt x="61455" y="257683"/>
                  </a:lnTo>
                  <a:lnTo>
                    <a:pt x="59524" y="257975"/>
                  </a:lnTo>
                  <a:lnTo>
                    <a:pt x="59702" y="257873"/>
                  </a:lnTo>
                  <a:lnTo>
                    <a:pt x="52501" y="258711"/>
                  </a:lnTo>
                  <a:lnTo>
                    <a:pt x="52768" y="258711"/>
                  </a:lnTo>
                  <a:lnTo>
                    <a:pt x="44818" y="259168"/>
                  </a:lnTo>
                  <a:lnTo>
                    <a:pt x="36410" y="259448"/>
                  </a:lnTo>
                  <a:lnTo>
                    <a:pt x="36245" y="259448"/>
                  </a:lnTo>
                  <a:lnTo>
                    <a:pt x="36042" y="259448"/>
                  </a:lnTo>
                  <a:lnTo>
                    <a:pt x="27165" y="259080"/>
                  </a:lnTo>
                  <a:lnTo>
                    <a:pt x="27444" y="259080"/>
                  </a:lnTo>
                  <a:lnTo>
                    <a:pt x="19126" y="258254"/>
                  </a:lnTo>
                  <a:lnTo>
                    <a:pt x="11734" y="257327"/>
                  </a:lnTo>
                  <a:lnTo>
                    <a:pt x="9982" y="257175"/>
                  </a:lnTo>
                  <a:lnTo>
                    <a:pt x="9982" y="256768"/>
                  </a:lnTo>
                  <a:lnTo>
                    <a:pt x="10071" y="10909"/>
                  </a:lnTo>
                  <a:lnTo>
                    <a:pt x="10909" y="10985"/>
                  </a:lnTo>
                  <a:lnTo>
                    <a:pt x="10718" y="10985"/>
                  </a:lnTo>
                  <a:lnTo>
                    <a:pt x="18211" y="11811"/>
                  </a:lnTo>
                  <a:lnTo>
                    <a:pt x="26708" y="12649"/>
                  </a:lnTo>
                  <a:lnTo>
                    <a:pt x="36131" y="13017"/>
                  </a:lnTo>
                  <a:lnTo>
                    <a:pt x="45199" y="12827"/>
                  </a:lnTo>
                  <a:lnTo>
                    <a:pt x="53416" y="12280"/>
                  </a:lnTo>
                  <a:lnTo>
                    <a:pt x="60909" y="11544"/>
                  </a:lnTo>
                  <a:lnTo>
                    <a:pt x="61455" y="11455"/>
                  </a:lnTo>
                  <a:lnTo>
                    <a:pt x="61455" y="1384"/>
                  </a:lnTo>
                  <a:lnTo>
                    <a:pt x="59524" y="1663"/>
                  </a:lnTo>
                  <a:lnTo>
                    <a:pt x="59702" y="1663"/>
                  </a:lnTo>
                  <a:lnTo>
                    <a:pt x="52501" y="2400"/>
                  </a:lnTo>
                  <a:lnTo>
                    <a:pt x="52768" y="2400"/>
                  </a:lnTo>
                  <a:lnTo>
                    <a:pt x="44818" y="2857"/>
                  </a:lnTo>
                  <a:lnTo>
                    <a:pt x="36283" y="3035"/>
                  </a:lnTo>
                  <a:lnTo>
                    <a:pt x="29552" y="2768"/>
                  </a:lnTo>
                  <a:lnTo>
                    <a:pt x="27266" y="2679"/>
                  </a:lnTo>
                  <a:lnTo>
                    <a:pt x="27546" y="2768"/>
                  </a:lnTo>
                  <a:lnTo>
                    <a:pt x="19227" y="1943"/>
                  </a:lnTo>
                  <a:lnTo>
                    <a:pt x="11823" y="1104"/>
                  </a:lnTo>
                  <a:lnTo>
                    <a:pt x="88" y="0"/>
                  </a:lnTo>
                  <a:lnTo>
                    <a:pt x="0" y="266369"/>
                  </a:lnTo>
                  <a:lnTo>
                    <a:pt x="10807" y="267296"/>
                  </a:lnTo>
                  <a:lnTo>
                    <a:pt x="10629" y="267296"/>
                  </a:lnTo>
                  <a:lnTo>
                    <a:pt x="18021" y="268224"/>
                  </a:lnTo>
                  <a:lnTo>
                    <a:pt x="26619" y="269049"/>
                  </a:lnTo>
                  <a:lnTo>
                    <a:pt x="36131" y="269417"/>
                  </a:lnTo>
                  <a:lnTo>
                    <a:pt x="45199" y="269138"/>
                  </a:lnTo>
                  <a:lnTo>
                    <a:pt x="53517" y="268681"/>
                  </a:lnTo>
                  <a:lnTo>
                    <a:pt x="60909" y="267855"/>
                  </a:lnTo>
                  <a:lnTo>
                    <a:pt x="71437" y="266280"/>
                  </a:lnTo>
                  <a:lnTo>
                    <a:pt x="71437" y="261937"/>
                  </a:lnTo>
                  <a:lnTo>
                    <a:pt x="71437" y="257048"/>
                  </a:lnTo>
                  <a:lnTo>
                    <a:pt x="71437" y="5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962042" y="5634714"/>
              <a:ext cx="13335" cy="149860"/>
            </a:xfrm>
            <a:custGeom>
              <a:avLst/>
              <a:gdLst/>
              <a:ahLst/>
              <a:cxnLst/>
              <a:rect l="l" t="t" r="r" b="b"/>
              <a:pathLst>
                <a:path w="13335" h="149860">
                  <a:moveTo>
                    <a:pt x="0" y="13572"/>
                  </a:moveTo>
                  <a:lnTo>
                    <a:pt x="6284" y="13572"/>
                  </a:lnTo>
                </a:path>
                <a:path w="13335" h="149860">
                  <a:moveTo>
                    <a:pt x="0" y="95285"/>
                  </a:moveTo>
                  <a:lnTo>
                    <a:pt x="6284" y="95285"/>
                  </a:lnTo>
                </a:path>
                <a:path w="13335" h="149860">
                  <a:moveTo>
                    <a:pt x="0" y="149760"/>
                  </a:moveTo>
                  <a:lnTo>
                    <a:pt x="6284" y="149760"/>
                  </a:lnTo>
                </a:path>
                <a:path w="13335" h="149860">
                  <a:moveTo>
                    <a:pt x="0" y="0"/>
                  </a:moveTo>
                  <a:lnTo>
                    <a:pt x="13124" y="0"/>
                  </a:lnTo>
                </a:path>
                <a:path w="13335" h="149860">
                  <a:moveTo>
                    <a:pt x="0" y="40810"/>
                  </a:moveTo>
                  <a:lnTo>
                    <a:pt x="6284" y="40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981544" y="5849938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89" h="11429">
                  <a:moveTo>
                    <a:pt x="9981" y="0"/>
                  </a:moveTo>
                  <a:lnTo>
                    <a:pt x="0" y="0"/>
                  </a:lnTo>
                  <a:lnTo>
                    <a:pt x="0" y="10802"/>
                  </a:lnTo>
                  <a:lnTo>
                    <a:pt x="21072" y="10802"/>
                  </a:lnTo>
                  <a:lnTo>
                    <a:pt x="21072" y="5816"/>
                  </a:lnTo>
                  <a:lnTo>
                    <a:pt x="9981" y="5816"/>
                  </a:lnTo>
                  <a:lnTo>
                    <a:pt x="4990" y="830"/>
                  </a:lnTo>
                  <a:lnTo>
                    <a:pt x="9981" y="830"/>
                  </a:lnTo>
                  <a:lnTo>
                    <a:pt x="9981" y="0"/>
                  </a:lnTo>
                  <a:close/>
                </a:path>
                <a:path w="21589" h="11429">
                  <a:moveTo>
                    <a:pt x="9981" y="830"/>
                  </a:moveTo>
                  <a:lnTo>
                    <a:pt x="4990" y="830"/>
                  </a:lnTo>
                  <a:lnTo>
                    <a:pt x="9981" y="5816"/>
                  </a:lnTo>
                  <a:lnTo>
                    <a:pt x="9981" y="830"/>
                  </a:lnTo>
                  <a:close/>
                </a:path>
                <a:path w="21589" h="11429">
                  <a:moveTo>
                    <a:pt x="11091" y="830"/>
                  </a:moveTo>
                  <a:lnTo>
                    <a:pt x="9981" y="830"/>
                  </a:lnTo>
                  <a:lnTo>
                    <a:pt x="9981" y="5816"/>
                  </a:lnTo>
                  <a:lnTo>
                    <a:pt x="11091" y="5816"/>
                  </a:lnTo>
                  <a:lnTo>
                    <a:pt x="11091" y="830"/>
                  </a:lnTo>
                  <a:close/>
                </a:path>
                <a:path w="21589" h="11429">
                  <a:moveTo>
                    <a:pt x="21072" y="0"/>
                  </a:moveTo>
                  <a:lnTo>
                    <a:pt x="11091" y="0"/>
                  </a:lnTo>
                  <a:lnTo>
                    <a:pt x="11091" y="5816"/>
                  </a:lnTo>
                  <a:lnTo>
                    <a:pt x="16081" y="830"/>
                  </a:lnTo>
                  <a:lnTo>
                    <a:pt x="21072" y="830"/>
                  </a:lnTo>
                  <a:lnTo>
                    <a:pt x="21072" y="0"/>
                  </a:lnTo>
                  <a:close/>
                </a:path>
                <a:path w="21589" h="11429">
                  <a:moveTo>
                    <a:pt x="21072" y="830"/>
                  </a:moveTo>
                  <a:lnTo>
                    <a:pt x="16081" y="830"/>
                  </a:lnTo>
                  <a:lnTo>
                    <a:pt x="11091" y="5816"/>
                  </a:lnTo>
                  <a:lnTo>
                    <a:pt x="21072" y="5816"/>
                  </a:lnTo>
                  <a:lnTo>
                    <a:pt x="21072" y="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962042" y="5716427"/>
              <a:ext cx="6350" cy="74930"/>
            </a:xfrm>
            <a:custGeom>
              <a:avLst/>
              <a:gdLst/>
              <a:ahLst/>
              <a:cxnLst/>
              <a:rect l="l" t="t" r="r" b="b"/>
              <a:pathLst>
                <a:path w="6350" h="74929">
                  <a:moveTo>
                    <a:pt x="0" y="0"/>
                  </a:moveTo>
                  <a:lnTo>
                    <a:pt x="6284" y="0"/>
                  </a:lnTo>
                </a:path>
                <a:path w="6350" h="74929">
                  <a:moveTo>
                    <a:pt x="0" y="74788"/>
                  </a:moveTo>
                  <a:lnTo>
                    <a:pt x="6284" y="747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966478" y="5776350"/>
              <a:ext cx="53340" cy="4445"/>
            </a:xfrm>
            <a:custGeom>
              <a:avLst/>
              <a:gdLst/>
              <a:ahLst/>
              <a:cxnLst/>
              <a:rect l="l" t="t" r="r" b="b"/>
              <a:pathLst>
                <a:path w="53339" h="4445">
                  <a:moveTo>
                    <a:pt x="53052" y="3970"/>
                  </a:moveTo>
                  <a:lnTo>
                    <a:pt x="50973" y="2415"/>
                  </a:lnTo>
                  <a:lnTo>
                    <a:pt x="45299" y="1154"/>
                  </a:lnTo>
                  <a:lnTo>
                    <a:pt x="36870" y="308"/>
                  </a:lnTo>
                  <a:lnTo>
                    <a:pt x="26526" y="0"/>
                  </a:lnTo>
                  <a:lnTo>
                    <a:pt x="16220" y="308"/>
                  </a:lnTo>
                  <a:lnTo>
                    <a:pt x="7786" y="1154"/>
                  </a:lnTo>
                  <a:lnTo>
                    <a:pt x="2091" y="2415"/>
                  </a:lnTo>
                  <a:lnTo>
                    <a:pt x="0" y="3970"/>
                  </a:lnTo>
                </a:path>
              </a:pathLst>
            </a:custGeom>
            <a:ln w="33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962042" y="5668785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 h="0">
                  <a:moveTo>
                    <a:pt x="0" y="0"/>
                  </a:moveTo>
                  <a:lnTo>
                    <a:pt x="13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976183" y="5826855"/>
              <a:ext cx="32384" cy="11430"/>
            </a:xfrm>
            <a:custGeom>
              <a:avLst/>
              <a:gdLst/>
              <a:ahLst/>
              <a:cxnLst/>
              <a:rect l="l" t="t" r="r" b="b"/>
              <a:pathLst>
                <a:path w="32385" h="11429">
                  <a:moveTo>
                    <a:pt x="8462" y="1649"/>
                  </a:moveTo>
                  <a:lnTo>
                    <a:pt x="0" y="6740"/>
                  </a:lnTo>
                  <a:lnTo>
                    <a:pt x="1016" y="8309"/>
                  </a:lnTo>
                  <a:lnTo>
                    <a:pt x="3512" y="9602"/>
                  </a:lnTo>
                  <a:lnTo>
                    <a:pt x="6931" y="10341"/>
                  </a:lnTo>
                  <a:lnTo>
                    <a:pt x="11091" y="10710"/>
                  </a:lnTo>
                  <a:lnTo>
                    <a:pt x="15897" y="10895"/>
                  </a:lnTo>
                  <a:lnTo>
                    <a:pt x="20703" y="10710"/>
                  </a:lnTo>
                  <a:lnTo>
                    <a:pt x="24862" y="10341"/>
                  </a:lnTo>
                  <a:lnTo>
                    <a:pt x="28282" y="9602"/>
                  </a:lnTo>
                  <a:lnTo>
                    <a:pt x="30777" y="8309"/>
                  </a:lnTo>
                  <a:lnTo>
                    <a:pt x="31794" y="6740"/>
                  </a:lnTo>
                  <a:lnTo>
                    <a:pt x="23812" y="1938"/>
                  </a:lnTo>
                  <a:lnTo>
                    <a:pt x="8780" y="1938"/>
                  </a:lnTo>
                  <a:lnTo>
                    <a:pt x="8462" y="1649"/>
                  </a:lnTo>
                  <a:close/>
                </a:path>
                <a:path w="32385" h="11429">
                  <a:moveTo>
                    <a:pt x="8595" y="1569"/>
                  </a:moveTo>
                  <a:lnTo>
                    <a:pt x="8462" y="1649"/>
                  </a:lnTo>
                  <a:lnTo>
                    <a:pt x="8780" y="1938"/>
                  </a:lnTo>
                  <a:lnTo>
                    <a:pt x="8595" y="1569"/>
                  </a:lnTo>
                  <a:close/>
                </a:path>
                <a:path w="32385" h="11429">
                  <a:moveTo>
                    <a:pt x="23198" y="1569"/>
                  </a:moveTo>
                  <a:lnTo>
                    <a:pt x="8595" y="1569"/>
                  </a:lnTo>
                  <a:lnTo>
                    <a:pt x="8780" y="1938"/>
                  </a:lnTo>
                  <a:lnTo>
                    <a:pt x="23013" y="1938"/>
                  </a:lnTo>
                  <a:lnTo>
                    <a:pt x="23198" y="1569"/>
                  </a:lnTo>
                  <a:close/>
                </a:path>
                <a:path w="32385" h="11429">
                  <a:moveTo>
                    <a:pt x="23198" y="1569"/>
                  </a:moveTo>
                  <a:lnTo>
                    <a:pt x="23013" y="1938"/>
                  </a:lnTo>
                  <a:lnTo>
                    <a:pt x="23332" y="1649"/>
                  </a:lnTo>
                  <a:lnTo>
                    <a:pt x="23198" y="1569"/>
                  </a:lnTo>
                  <a:close/>
                </a:path>
                <a:path w="32385" h="11429">
                  <a:moveTo>
                    <a:pt x="23332" y="1649"/>
                  </a:moveTo>
                  <a:lnTo>
                    <a:pt x="23013" y="1938"/>
                  </a:lnTo>
                  <a:lnTo>
                    <a:pt x="23812" y="1938"/>
                  </a:lnTo>
                  <a:lnTo>
                    <a:pt x="23332" y="1649"/>
                  </a:lnTo>
                  <a:close/>
                </a:path>
                <a:path w="32385" h="11429">
                  <a:moveTo>
                    <a:pt x="6814" y="117"/>
                  </a:moveTo>
                  <a:lnTo>
                    <a:pt x="7486" y="369"/>
                  </a:lnTo>
                  <a:lnTo>
                    <a:pt x="7052" y="369"/>
                  </a:lnTo>
                  <a:lnTo>
                    <a:pt x="8462" y="1649"/>
                  </a:lnTo>
                  <a:lnTo>
                    <a:pt x="8595" y="1569"/>
                  </a:lnTo>
                  <a:lnTo>
                    <a:pt x="23420" y="1569"/>
                  </a:lnTo>
                  <a:lnTo>
                    <a:pt x="24132" y="923"/>
                  </a:lnTo>
                  <a:lnTo>
                    <a:pt x="15712" y="923"/>
                  </a:lnTo>
                  <a:lnTo>
                    <a:pt x="15897" y="915"/>
                  </a:lnTo>
                  <a:lnTo>
                    <a:pt x="13817" y="830"/>
                  </a:lnTo>
                  <a:lnTo>
                    <a:pt x="11830" y="830"/>
                  </a:lnTo>
                  <a:lnTo>
                    <a:pt x="9126" y="553"/>
                  </a:lnTo>
                  <a:lnTo>
                    <a:pt x="8780" y="553"/>
                  </a:lnTo>
                  <a:lnTo>
                    <a:pt x="8225" y="461"/>
                  </a:lnTo>
                  <a:lnTo>
                    <a:pt x="8364" y="461"/>
                  </a:lnTo>
                  <a:lnTo>
                    <a:pt x="7948" y="369"/>
                  </a:lnTo>
                  <a:lnTo>
                    <a:pt x="7486" y="369"/>
                  </a:lnTo>
                  <a:lnTo>
                    <a:pt x="6829" y="167"/>
                  </a:lnTo>
                  <a:lnTo>
                    <a:pt x="7039" y="167"/>
                  </a:lnTo>
                  <a:lnTo>
                    <a:pt x="6814" y="117"/>
                  </a:lnTo>
                  <a:close/>
                </a:path>
                <a:path w="32385" h="11429">
                  <a:moveTo>
                    <a:pt x="23420" y="1569"/>
                  </a:moveTo>
                  <a:lnTo>
                    <a:pt x="23198" y="1569"/>
                  </a:lnTo>
                  <a:lnTo>
                    <a:pt x="23332" y="1649"/>
                  </a:lnTo>
                  <a:close/>
                </a:path>
                <a:path w="32385" h="11429">
                  <a:moveTo>
                    <a:pt x="15897" y="915"/>
                  </a:moveTo>
                  <a:lnTo>
                    <a:pt x="15712" y="923"/>
                  </a:lnTo>
                  <a:lnTo>
                    <a:pt x="16081" y="923"/>
                  </a:lnTo>
                  <a:lnTo>
                    <a:pt x="15897" y="915"/>
                  </a:lnTo>
                  <a:close/>
                </a:path>
                <a:path w="32385" h="11429">
                  <a:moveTo>
                    <a:pt x="20241" y="738"/>
                  </a:moveTo>
                  <a:lnTo>
                    <a:pt x="15897" y="915"/>
                  </a:lnTo>
                  <a:lnTo>
                    <a:pt x="16081" y="923"/>
                  </a:lnTo>
                  <a:lnTo>
                    <a:pt x="24132" y="923"/>
                  </a:lnTo>
                  <a:lnTo>
                    <a:pt x="19963" y="830"/>
                  </a:lnTo>
                  <a:lnTo>
                    <a:pt x="20241" y="738"/>
                  </a:lnTo>
                  <a:close/>
                </a:path>
                <a:path w="32385" h="11429">
                  <a:moveTo>
                    <a:pt x="11553" y="738"/>
                  </a:moveTo>
                  <a:lnTo>
                    <a:pt x="11830" y="830"/>
                  </a:lnTo>
                  <a:lnTo>
                    <a:pt x="13817" y="830"/>
                  </a:lnTo>
                  <a:lnTo>
                    <a:pt x="11553" y="738"/>
                  </a:lnTo>
                  <a:close/>
                </a:path>
                <a:path w="32385" h="11429">
                  <a:moveTo>
                    <a:pt x="23310" y="488"/>
                  </a:moveTo>
                  <a:lnTo>
                    <a:pt x="19963" y="830"/>
                  </a:lnTo>
                  <a:lnTo>
                    <a:pt x="24233" y="830"/>
                  </a:lnTo>
                  <a:lnTo>
                    <a:pt x="24538" y="553"/>
                  </a:lnTo>
                  <a:lnTo>
                    <a:pt x="23013" y="553"/>
                  </a:lnTo>
                  <a:lnTo>
                    <a:pt x="23310" y="488"/>
                  </a:lnTo>
                  <a:close/>
                </a:path>
                <a:path w="32385" h="11429">
                  <a:moveTo>
                    <a:pt x="8225" y="461"/>
                  </a:moveTo>
                  <a:lnTo>
                    <a:pt x="8780" y="553"/>
                  </a:lnTo>
                  <a:lnTo>
                    <a:pt x="8483" y="488"/>
                  </a:lnTo>
                  <a:lnTo>
                    <a:pt x="8225" y="461"/>
                  </a:lnTo>
                  <a:close/>
                </a:path>
                <a:path w="32385" h="11429">
                  <a:moveTo>
                    <a:pt x="8483" y="488"/>
                  </a:moveTo>
                  <a:lnTo>
                    <a:pt x="8780" y="553"/>
                  </a:lnTo>
                  <a:lnTo>
                    <a:pt x="9126" y="553"/>
                  </a:lnTo>
                  <a:lnTo>
                    <a:pt x="8483" y="488"/>
                  </a:lnTo>
                  <a:close/>
                </a:path>
                <a:path w="32385" h="11429">
                  <a:moveTo>
                    <a:pt x="23568" y="461"/>
                  </a:moveTo>
                  <a:lnTo>
                    <a:pt x="23310" y="488"/>
                  </a:lnTo>
                  <a:lnTo>
                    <a:pt x="23013" y="553"/>
                  </a:lnTo>
                  <a:lnTo>
                    <a:pt x="23568" y="461"/>
                  </a:lnTo>
                  <a:close/>
                </a:path>
                <a:path w="32385" h="11429">
                  <a:moveTo>
                    <a:pt x="24640" y="461"/>
                  </a:moveTo>
                  <a:lnTo>
                    <a:pt x="23568" y="461"/>
                  </a:lnTo>
                  <a:lnTo>
                    <a:pt x="23013" y="553"/>
                  </a:lnTo>
                  <a:lnTo>
                    <a:pt x="24538" y="553"/>
                  </a:lnTo>
                  <a:close/>
                </a:path>
                <a:path w="32385" h="11429">
                  <a:moveTo>
                    <a:pt x="8364" y="461"/>
                  </a:moveTo>
                  <a:lnTo>
                    <a:pt x="8225" y="461"/>
                  </a:lnTo>
                  <a:lnTo>
                    <a:pt x="8483" y="488"/>
                  </a:lnTo>
                  <a:close/>
                </a:path>
                <a:path w="32385" h="11429">
                  <a:moveTo>
                    <a:pt x="24979" y="117"/>
                  </a:moveTo>
                  <a:lnTo>
                    <a:pt x="23310" y="488"/>
                  </a:lnTo>
                  <a:lnTo>
                    <a:pt x="23568" y="461"/>
                  </a:lnTo>
                  <a:lnTo>
                    <a:pt x="24640" y="461"/>
                  </a:lnTo>
                  <a:lnTo>
                    <a:pt x="24307" y="369"/>
                  </a:lnTo>
                  <a:lnTo>
                    <a:pt x="24979" y="117"/>
                  </a:lnTo>
                  <a:close/>
                </a:path>
                <a:path w="32385" h="11429">
                  <a:moveTo>
                    <a:pt x="6761" y="105"/>
                  </a:moveTo>
                  <a:lnTo>
                    <a:pt x="7486" y="369"/>
                  </a:lnTo>
                  <a:lnTo>
                    <a:pt x="6761" y="105"/>
                  </a:lnTo>
                  <a:close/>
                </a:path>
                <a:path w="32385" h="11429">
                  <a:moveTo>
                    <a:pt x="25032" y="105"/>
                  </a:moveTo>
                  <a:lnTo>
                    <a:pt x="24307" y="369"/>
                  </a:lnTo>
                  <a:lnTo>
                    <a:pt x="24964" y="167"/>
                  </a:lnTo>
                  <a:close/>
                </a:path>
                <a:path w="32385" h="11429">
                  <a:moveTo>
                    <a:pt x="24964" y="167"/>
                  </a:moveTo>
                  <a:lnTo>
                    <a:pt x="24307" y="369"/>
                  </a:lnTo>
                  <a:lnTo>
                    <a:pt x="24742" y="369"/>
                  </a:lnTo>
                  <a:lnTo>
                    <a:pt x="24964" y="167"/>
                  </a:lnTo>
                  <a:close/>
                </a:path>
                <a:path w="32385" h="11429">
                  <a:moveTo>
                    <a:pt x="6284" y="0"/>
                  </a:moveTo>
                  <a:lnTo>
                    <a:pt x="6829" y="167"/>
                  </a:lnTo>
                  <a:lnTo>
                    <a:pt x="6284" y="0"/>
                  </a:lnTo>
                  <a:close/>
                </a:path>
                <a:path w="32385" h="11429">
                  <a:moveTo>
                    <a:pt x="25509" y="0"/>
                  </a:moveTo>
                  <a:lnTo>
                    <a:pt x="25032" y="105"/>
                  </a:lnTo>
                  <a:lnTo>
                    <a:pt x="255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962042" y="5641547"/>
              <a:ext cx="13335" cy="156845"/>
            </a:xfrm>
            <a:custGeom>
              <a:avLst/>
              <a:gdLst/>
              <a:ahLst/>
              <a:cxnLst/>
              <a:rect l="l" t="t" r="r" b="b"/>
              <a:pathLst>
                <a:path w="13335" h="156845">
                  <a:moveTo>
                    <a:pt x="0" y="0"/>
                  </a:moveTo>
                  <a:lnTo>
                    <a:pt x="6284" y="0"/>
                  </a:lnTo>
                </a:path>
                <a:path w="13335" h="156845">
                  <a:moveTo>
                    <a:pt x="0" y="136095"/>
                  </a:moveTo>
                  <a:lnTo>
                    <a:pt x="6284" y="136095"/>
                  </a:lnTo>
                </a:path>
                <a:path w="13335" h="156845">
                  <a:moveTo>
                    <a:pt x="0" y="108858"/>
                  </a:moveTo>
                  <a:lnTo>
                    <a:pt x="6284" y="108858"/>
                  </a:lnTo>
                </a:path>
                <a:path w="13335" h="156845">
                  <a:moveTo>
                    <a:pt x="0" y="47642"/>
                  </a:moveTo>
                  <a:lnTo>
                    <a:pt x="6284" y="47642"/>
                  </a:lnTo>
                </a:path>
                <a:path w="13335" h="156845">
                  <a:moveTo>
                    <a:pt x="0" y="129263"/>
                  </a:moveTo>
                  <a:lnTo>
                    <a:pt x="13124" y="129263"/>
                  </a:lnTo>
                </a:path>
                <a:path w="13335" h="156845">
                  <a:moveTo>
                    <a:pt x="0" y="40810"/>
                  </a:moveTo>
                  <a:lnTo>
                    <a:pt x="6284" y="40810"/>
                  </a:lnTo>
                </a:path>
                <a:path w="13335" h="156845">
                  <a:moveTo>
                    <a:pt x="0" y="95285"/>
                  </a:moveTo>
                  <a:lnTo>
                    <a:pt x="13124" y="95285"/>
                  </a:lnTo>
                </a:path>
                <a:path w="13335" h="156845">
                  <a:moveTo>
                    <a:pt x="0" y="122430"/>
                  </a:moveTo>
                  <a:lnTo>
                    <a:pt x="6284" y="122430"/>
                  </a:lnTo>
                </a:path>
                <a:path w="13335" h="156845">
                  <a:moveTo>
                    <a:pt x="0" y="20405"/>
                  </a:moveTo>
                  <a:lnTo>
                    <a:pt x="6284" y="20405"/>
                  </a:lnTo>
                </a:path>
                <a:path w="13335" h="156845">
                  <a:moveTo>
                    <a:pt x="0" y="81620"/>
                  </a:moveTo>
                  <a:lnTo>
                    <a:pt x="6284" y="81620"/>
                  </a:lnTo>
                </a:path>
                <a:path w="13335" h="156845">
                  <a:moveTo>
                    <a:pt x="0" y="115690"/>
                  </a:moveTo>
                  <a:lnTo>
                    <a:pt x="6284" y="115690"/>
                  </a:lnTo>
                </a:path>
                <a:path w="13335" h="156845">
                  <a:moveTo>
                    <a:pt x="0" y="156501"/>
                  </a:moveTo>
                  <a:lnTo>
                    <a:pt x="6284" y="1565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4951324" y="5521147"/>
              <a:ext cx="83820" cy="20955"/>
            </a:xfrm>
            <a:custGeom>
              <a:avLst/>
              <a:gdLst/>
              <a:ahLst/>
              <a:cxnLst/>
              <a:rect l="l" t="t" r="r" b="b"/>
              <a:pathLst>
                <a:path w="83820" h="20954">
                  <a:moveTo>
                    <a:pt x="41680" y="0"/>
                  </a:moveTo>
                  <a:lnTo>
                    <a:pt x="3139" y="5262"/>
                  </a:lnTo>
                  <a:lnTo>
                    <a:pt x="0" y="10345"/>
                  </a:lnTo>
                  <a:lnTo>
                    <a:pt x="3139" y="15326"/>
                  </a:lnTo>
                  <a:lnTo>
                    <a:pt x="41588" y="20682"/>
                  </a:lnTo>
                  <a:lnTo>
                    <a:pt x="41688" y="17081"/>
                  </a:lnTo>
                  <a:lnTo>
                    <a:pt x="41672" y="13757"/>
                  </a:lnTo>
                  <a:lnTo>
                    <a:pt x="8592" y="13757"/>
                  </a:lnTo>
                  <a:lnTo>
                    <a:pt x="10163" y="12383"/>
                  </a:lnTo>
                  <a:lnTo>
                    <a:pt x="10163" y="8205"/>
                  </a:lnTo>
                  <a:lnTo>
                    <a:pt x="8592" y="6832"/>
                  </a:lnTo>
                  <a:lnTo>
                    <a:pt x="81285" y="6832"/>
                  </a:lnTo>
                  <a:lnTo>
                    <a:pt x="49074" y="92"/>
                  </a:lnTo>
                  <a:lnTo>
                    <a:pt x="41680" y="0"/>
                  </a:lnTo>
                  <a:close/>
                </a:path>
                <a:path w="83820" h="20954">
                  <a:moveTo>
                    <a:pt x="55332" y="10345"/>
                  </a:moveTo>
                  <a:lnTo>
                    <a:pt x="48704" y="10618"/>
                  </a:lnTo>
                  <a:lnTo>
                    <a:pt x="41726" y="10708"/>
                  </a:lnTo>
                  <a:lnTo>
                    <a:pt x="41765" y="17081"/>
                  </a:lnTo>
                  <a:lnTo>
                    <a:pt x="41865" y="20682"/>
                  </a:lnTo>
                  <a:lnTo>
                    <a:pt x="49074" y="20589"/>
                  </a:lnTo>
                  <a:lnTo>
                    <a:pt x="81303" y="13757"/>
                  </a:lnTo>
                  <a:lnTo>
                    <a:pt x="74861" y="13757"/>
                  </a:lnTo>
                  <a:lnTo>
                    <a:pt x="73025" y="12916"/>
                  </a:lnTo>
                  <a:lnTo>
                    <a:pt x="70377" y="12160"/>
                  </a:lnTo>
                  <a:lnTo>
                    <a:pt x="66655" y="11449"/>
                  </a:lnTo>
                  <a:lnTo>
                    <a:pt x="61182" y="10802"/>
                  </a:lnTo>
                  <a:lnTo>
                    <a:pt x="61367" y="10802"/>
                  </a:lnTo>
                  <a:lnTo>
                    <a:pt x="55332" y="10345"/>
                  </a:lnTo>
                  <a:close/>
                </a:path>
                <a:path w="83820" h="20954">
                  <a:moveTo>
                    <a:pt x="41726" y="10708"/>
                  </a:moveTo>
                  <a:lnTo>
                    <a:pt x="41606" y="11356"/>
                  </a:lnTo>
                  <a:lnTo>
                    <a:pt x="41726" y="15696"/>
                  </a:lnTo>
                  <a:lnTo>
                    <a:pt x="41865" y="10710"/>
                  </a:lnTo>
                  <a:lnTo>
                    <a:pt x="41726" y="10708"/>
                  </a:lnTo>
                  <a:close/>
                </a:path>
                <a:path w="83820" h="20954">
                  <a:moveTo>
                    <a:pt x="10163" y="12383"/>
                  </a:moveTo>
                  <a:lnTo>
                    <a:pt x="8592" y="13757"/>
                  </a:lnTo>
                  <a:lnTo>
                    <a:pt x="10205" y="13018"/>
                  </a:lnTo>
                  <a:lnTo>
                    <a:pt x="10071" y="13018"/>
                  </a:lnTo>
                  <a:lnTo>
                    <a:pt x="10317" y="12926"/>
                  </a:lnTo>
                  <a:lnTo>
                    <a:pt x="10163" y="12926"/>
                  </a:lnTo>
                  <a:lnTo>
                    <a:pt x="10163" y="12383"/>
                  </a:lnTo>
                  <a:close/>
                </a:path>
                <a:path w="83820" h="20954">
                  <a:moveTo>
                    <a:pt x="28121" y="10345"/>
                  </a:moveTo>
                  <a:lnTo>
                    <a:pt x="22086" y="10802"/>
                  </a:lnTo>
                  <a:lnTo>
                    <a:pt x="22271" y="10802"/>
                  </a:lnTo>
                  <a:lnTo>
                    <a:pt x="16910" y="11449"/>
                  </a:lnTo>
                  <a:lnTo>
                    <a:pt x="12982" y="12187"/>
                  </a:lnTo>
                  <a:lnTo>
                    <a:pt x="10407" y="12926"/>
                  </a:lnTo>
                  <a:lnTo>
                    <a:pt x="8592" y="13757"/>
                  </a:lnTo>
                  <a:lnTo>
                    <a:pt x="41672" y="13757"/>
                  </a:lnTo>
                  <a:lnTo>
                    <a:pt x="41588" y="10710"/>
                  </a:lnTo>
                  <a:lnTo>
                    <a:pt x="41726" y="10708"/>
                  </a:lnTo>
                  <a:lnTo>
                    <a:pt x="34656" y="10618"/>
                  </a:lnTo>
                  <a:lnTo>
                    <a:pt x="28121" y="10345"/>
                  </a:lnTo>
                  <a:close/>
                </a:path>
                <a:path w="83820" h="20954">
                  <a:moveTo>
                    <a:pt x="73025" y="12916"/>
                  </a:moveTo>
                  <a:lnTo>
                    <a:pt x="74861" y="13757"/>
                  </a:lnTo>
                  <a:lnTo>
                    <a:pt x="74016" y="13018"/>
                  </a:lnTo>
                  <a:lnTo>
                    <a:pt x="73382" y="13018"/>
                  </a:lnTo>
                  <a:lnTo>
                    <a:pt x="73025" y="12916"/>
                  </a:lnTo>
                  <a:close/>
                </a:path>
                <a:path w="83820" h="20954">
                  <a:moveTo>
                    <a:pt x="81285" y="6832"/>
                  </a:moveTo>
                  <a:lnTo>
                    <a:pt x="74861" y="6832"/>
                  </a:lnTo>
                  <a:lnTo>
                    <a:pt x="73290" y="8205"/>
                  </a:lnTo>
                  <a:lnTo>
                    <a:pt x="73290" y="12383"/>
                  </a:lnTo>
                  <a:lnTo>
                    <a:pt x="74861" y="13757"/>
                  </a:lnTo>
                  <a:lnTo>
                    <a:pt x="81303" y="13757"/>
                  </a:lnTo>
                  <a:lnTo>
                    <a:pt x="83453" y="10336"/>
                  </a:lnTo>
                  <a:lnTo>
                    <a:pt x="81285" y="6832"/>
                  </a:lnTo>
                  <a:close/>
                </a:path>
                <a:path w="83820" h="20954">
                  <a:moveTo>
                    <a:pt x="10810" y="12741"/>
                  </a:moveTo>
                  <a:lnTo>
                    <a:pt x="10071" y="13018"/>
                  </a:lnTo>
                  <a:lnTo>
                    <a:pt x="10428" y="12916"/>
                  </a:lnTo>
                  <a:lnTo>
                    <a:pt x="10810" y="12741"/>
                  </a:lnTo>
                  <a:close/>
                </a:path>
                <a:path w="83820" h="20954">
                  <a:moveTo>
                    <a:pt x="10428" y="12916"/>
                  </a:moveTo>
                  <a:lnTo>
                    <a:pt x="10071" y="13018"/>
                  </a:lnTo>
                  <a:lnTo>
                    <a:pt x="10205" y="13018"/>
                  </a:lnTo>
                  <a:lnTo>
                    <a:pt x="10428" y="12916"/>
                  </a:lnTo>
                  <a:close/>
                </a:path>
                <a:path w="83820" h="20954">
                  <a:moveTo>
                    <a:pt x="72643" y="12741"/>
                  </a:moveTo>
                  <a:lnTo>
                    <a:pt x="73058" y="12926"/>
                  </a:lnTo>
                  <a:lnTo>
                    <a:pt x="73382" y="13018"/>
                  </a:lnTo>
                  <a:lnTo>
                    <a:pt x="72643" y="12741"/>
                  </a:lnTo>
                  <a:close/>
                </a:path>
                <a:path w="83820" h="20954">
                  <a:moveTo>
                    <a:pt x="73182" y="12741"/>
                  </a:moveTo>
                  <a:lnTo>
                    <a:pt x="72643" y="12741"/>
                  </a:lnTo>
                  <a:lnTo>
                    <a:pt x="73382" y="13018"/>
                  </a:lnTo>
                  <a:lnTo>
                    <a:pt x="74016" y="13018"/>
                  </a:lnTo>
                  <a:lnTo>
                    <a:pt x="73290" y="12926"/>
                  </a:lnTo>
                  <a:lnTo>
                    <a:pt x="73182" y="12741"/>
                  </a:lnTo>
                  <a:close/>
                </a:path>
                <a:path w="83820" h="20954">
                  <a:moveTo>
                    <a:pt x="10810" y="11818"/>
                  </a:moveTo>
                  <a:lnTo>
                    <a:pt x="10163" y="12383"/>
                  </a:lnTo>
                  <a:lnTo>
                    <a:pt x="10163" y="12926"/>
                  </a:lnTo>
                  <a:lnTo>
                    <a:pt x="10810" y="11818"/>
                  </a:lnTo>
                  <a:close/>
                </a:path>
                <a:path w="83820" h="20954">
                  <a:moveTo>
                    <a:pt x="14867" y="11818"/>
                  </a:moveTo>
                  <a:lnTo>
                    <a:pt x="10810" y="11818"/>
                  </a:lnTo>
                  <a:lnTo>
                    <a:pt x="10163" y="12926"/>
                  </a:lnTo>
                  <a:lnTo>
                    <a:pt x="10343" y="12916"/>
                  </a:lnTo>
                  <a:lnTo>
                    <a:pt x="10810" y="12741"/>
                  </a:lnTo>
                  <a:lnTo>
                    <a:pt x="11041" y="12741"/>
                  </a:lnTo>
                  <a:lnTo>
                    <a:pt x="12982" y="12187"/>
                  </a:lnTo>
                  <a:lnTo>
                    <a:pt x="13306" y="12095"/>
                  </a:lnTo>
                  <a:lnTo>
                    <a:pt x="14867" y="11818"/>
                  </a:lnTo>
                  <a:close/>
                </a:path>
                <a:path w="83820" h="20954">
                  <a:moveTo>
                    <a:pt x="72643" y="11818"/>
                  </a:moveTo>
                  <a:lnTo>
                    <a:pt x="73290" y="12926"/>
                  </a:lnTo>
                  <a:lnTo>
                    <a:pt x="73290" y="12383"/>
                  </a:lnTo>
                  <a:lnTo>
                    <a:pt x="72643" y="11818"/>
                  </a:lnTo>
                  <a:close/>
                </a:path>
                <a:path w="83820" h="20954">
                  <a:moveTo>
                    <a:pt x="73290" y="12383"/>
                  </a:moveTo>
                  <a:lnTo>
                    <a:pt x="73290" y="12926"/>
                  </a:lnTo>
                  <a:lnTo>
                    <a:pt x="73910" y="12926"/>
                  </a:lnTo>
                  <a:lnTo>
                    <a:pt x="73290" y="12383"/>
                  </a:lnTo>
                  <a:close/>
                </a:path>
                <a:path w="83820" h="20954">
                  <a:moveTo>
                    <a:pt x="11041" y="12741"/>
                  </a:moveTo>
                  <a:lnTo>
                    <a:pt x="10810" y="12741"/>
                  </a:lnTo>
                  <a:lnTo>
                    <a:pt x="10428" y="12916"/>
                  </a:lnTo>
                  <a:lnTo>
                    <a:pt x="11041" y="12741"/>
                  </a:lnTo>
                  <a:close/>
                </a:path>
                <a:path w="83820" h="20954">
                  <a:moveTo>
                    <a:pt x="72804" y="12095"/>
                  </a:moveTo>
                  <a:lnTo>
                    <a:pt x="70147" y="12095"/>
                  </a:lnTo>
                  <a:lnTo>
                    <a:pt x="70517" y="12187"/>
                  </a:lnTo>
                  <a:lnTo>
                    <a:pt x="73025" y="12916"/>
                  </a:lnTo>
                  <a:lnTo>
                    <a:pt x="72643" y="12741"/>
                  </a:lnTo>
                  <a:lnTo>
                    <a:pt x="73182" y="12741"/>
                  </a:lnTo>
                  <a:lnTo>
                    <a:pt x="72804" y="12095"/>
                  </a:lnTo>
                  <a:close/>
                </a:path>
                <a:path w="83820" h="20954">
                  <a:moveTo>
                    <a:pt x="10163" y="8205"/>
                  </a:moveTo>
                  <a:lnTo>
                    <a:pt x="10163" y="12383"/>
                  </a:lnTo>
                  <a:lnTo>
                    <a:pt x="10810" y="11818"/>
                  </a:lnTo>
                  <a:lnTo>
                    <a:pt x="14867" y="11818"/>
                  </a:lnTo>
                  <a:lnTo>
                    <a:pt x="17280" y="11356"/>
                  </a:lnTo>
                  <a:lnTo>
                    <a:pt x="17676" y="11356"/>
                  </a:lnTo>
                  <a:lnTo>
                    <a:pt x="22271" y="10802"/>
                  </a:lnTo>
                  <a:lnTo>
                    <a:pt x="22086" y="10802"/>
                  </a:lnTo>
                  <a:lnTo>
                    <a:pt x="28121" y="10345"/>
                  </a:lnTo>
                  <a:lnTo>
                    <a:pt x="22086" y="9879"/>
                  </a:lnTo>
                  <a:lnTo>
                    <a:pt x="22363" y="9879"/>
                  </a:lnTo>
                  <a:lnTo>
                    <a:pt x="17673" y="9233"/>
                  </a:lnTo>
                  <a:lnTo>
                    <a:pt x="17187" y="9233"/>
                  </a:lnTo>
                  <a:lnTo>
                    <a:pt x="14774" y="8771"/>
                  </a:lnTo>
                  <a:lnTo>
                    <a:pt x="10810" y="8771"/>
                  </a:lnTo>
                  <a:lnTo>
                    <a:pt x="10163" y="8205"/>
                  </a:lnTo>
                  <a:close/>
                </a:path>
                <a:path w="83820" h="20954">
                  <a:moveTo>
                    <a:pt x="73290" y="11818"/>
                  </a:moveTo>
                  <a:lnTo>
                    <a:pt x="72643" y="11818"/>
                  </a:lnTo>
                  <a:lnTo>
                    <a:pt x="73290" y="12383"/>
                  </a:lnTo>
                  <a:lnTo>
                    <a:pt x="73290" y="11818"/>
                  </a:lnTo>
                  <a:close/>
                </a:path>
                <a:path w="83820" h="20954">
                  <a:moveTo>
                    <a:pt x="70377" y="12160"/>
                  </a:moveTo>
                  <a:lnTo>
                    <a:pt x="70517" y="12187"/>
                  </a:lnTo>
                  <a:lnTo>
                    <a:pt x="70377" y="12160"/>
                  </a:lnTo>
                  <a:close/>
                </a:path>
                <a:path w="83820" h="20954">
                  <a:moveTo>
                    <a:pt x="13419" y="12095"/>
                  </a:moveTo>
                  <a:lnTo>
                    <a:pt x="13076" y="12160"/>
                  </a:lnTo>
                  <a:lnTo>
                    <a:pt x="13419" y="12095"/>
                  </a:lnTo>
                  <a:close/>
                </a:path>
                <a:path w="83820" h="20954">
                  <a:moveTo>
                    <a:pt x="73290" y="11356"/>
                  </a:moveTo>
                  <a:lnTo>
                    <a:pt x="66173" y="11356"/>
                  </a:lnTo>
                  <a:lnTo>
                    <a:pt x="70377" y="12160"/>
                  </a:lnTo>
                  <a:lnTo>
                    <a:pt x="70147" y="12095"/>
                  </a:lnTo>
                  <a:lnTo>
                    <a:pt x="72804" y="12095"/>
                  </a:lnTo>
                  <a:lnTo>
                    <a:pt x="72643" y="11818"/>
                  </a:lnTo>
                  <a:lnTo>
                    <a:pt x="73290" y="11818"/>
                  </a:lnTo>
                  <a:lnTo>
                    <a:pt x="73290" y="11356"/>
                  </a:lnTo>
                  <a:close/>
                </a:path>
                <a:path w="83820" h="20954">
                  <a:moveTo>
                    <a:pt x="17280" y="11356"/>
                  </a:moveTo>
                  <a:lnTo>
                    <a:pt x="16797" y="11449"/>
                  </a:lnTo>
                  <a:lnTo>
                    <a:pt x="17280" y="11356"/>
                  </a:lnTo>
                  <a:close/>
                </a:path>
                <a:path w="83820" h="20954">
                  <a:moveTo>
                    <a:pt x="17676" y="11356"/>
                  </a:moveTo>
                  <a:lnTo>
                    <a:pt x="17280" y="11356"/>
                  </a:lnTo>
                  <a:lnTo>
                    <a:pt x="16910" y="11449"/>
                  </a:lnTo>
                  <a:lnTo>
                    <a:pt x="17676" y="11356"/>
                  </a:lnTo>
                  <a:close/>
                </a:path>
                <a:path w="83820" h="20954">
                  <a:moveTo>
                    <a:pt x="66450" y="9140"/>
                  </a:moveTo>
                  <a:lnTo>
                    <a:pt x="61089" y="9879"/>
                  </a:lnTo>
                  <a:lnTo>
                    <a:pt x="61367" y="9879"/>
                  </a:lnTo>
                  <a:lnTo>
                    <a:pt x="55332" y="10336"/>
                  </a:lnTo>
                  <a:lnTo>
                    <a:pt x="61367" y="10802"/>
                  </a:lnTo>
                  <a:lnTo>
                    <a:pt x="61182" y="10802"/>
                  </a:lnTo>
                  <a:lnTo>
                    <a:pt x="66542" y="11449"/>
                  </a:lnTo>
                  <a:lnTo>
                    <a:pt x="66173" y="11356"/>
                  </a:lnTo>
                  <a:lnTo>
                    <a:pt x="73290" y="11356"/>
                  </a:lnTo>
                  <a:lnTo>
                    <a:pt x="73290" y="9233"/>
                  </a:lnTo>
                  <a:lnTo>
                    <a:pt x="66265" y="9233"/>
                  </a:lnTo>
                  <a:lnTo>
                    <a:pt x="66450" y="9140"/>
                  </a:lnTo>
                  <a:close/>
                </a:path>
                <a:path w="83820" h="20954">
                  <a:moveTo>
                    <a:pt x="66173" y="11356"/>
                  </a:moveTo>
                  <a:lnTo>
                    <a:pt x="66542" y="11449"/>
                  </a:lnTo>
                  <a:lnTo>
                    <a:pt x="66173" y="11356"/>
                  </a:lnTo>
                  <a:close/>
                </a:path>
                <a:path w="83820" h="20954">
                  <a:moveTo>
                    <a:pt x="61367" y="9879"/>
                  </a:moveTo>
                  <a:lnTo>
                    <a:pt x="22086" y="9879"/>
                  </a:lnTo>
                  <a:lnTo>
                    <a:pt x="28121" y="10336"/>
                  </a:lnTo>
                  <a:lnTo>
                    <a:pt x="34748" y="10064"/>
                  </a:lnTo>
                  <a:lnTo>
                    <a:pt x="41726" y="9973"/>
                  </a:lnTo>
                  <a:lnTo>
                    <a:pt x="41588" y="9971"/>
                  </a:lnTo>
                  <a:lnTo>
                    <a:pt x="60147" y="9971"/>
                  </a:lnTo>
                  <a:lnTo>
                    <a:pt x="61367" y="9879"/>
                  </a:lnTo>
                  <a:close/>
                </a:path>
                <a:path w="83820" h="20954">
                  <a:moveTo>
                    <a:pt x="60147" y="9971"/>
                  </a:moveTo>
                  <a:lnTo>
                    <a:pt x="41726" y="9973"/>
                  </a:lnTo>
                  <a:lnTo>
                    <a:pt x="48797" y="10064"/>
                  </a:lnTo>
                  <a:lnTo>
                    <a:pt x="55332" y="10336"/>
                  </a:lnTo>
                  <a:lnTo>
                    <a:pt x="60147" y="9971"/>
                  </a:lnTo>
                  <a:close/>
                </a:path>
                <a:path w="83820" h="20954">
                  <a:moveTo>
                    <a:pt x="66450" y="9140"/>
                  </a:moveTo>
                  <a:lnTo>
                    <a:pt x="17003" y="9140"/>
                  </a:lnTo>
                  <a:lnTo>
                    <a:pt x="22363" y="9879"/>
                  </a:lnTo>
                  <a:lnTo>
                    <a:pt x="61089" y="9879"/>
                  </a:lnTo>
                  <a:lnTo>
                    <a:pt x="66450" y="9140"/>
                  </a:lnTo>
                  <a:close/>
                </a:path>
                <a:path w="83820" h="20954">
                  <a:moveTo>
                    <a:pt x="70609" y="8402"/>
                  </a:moveTo>
                  <a:lnTo>
                    <a:pt x="12843" y="8402"/>
                  </a:lnTo>
                  <a:lnTo>
                    <a:pt x="17187" y="9233"/>
                  </a:lnTo>
                  <a:lnTo>
                    <a:pt x="17003" y="9140"/>
                  </a:lnTo>
                  <a:lnTo>
                    <a:pt x="66748" y="9140"/>
                  </a:lnTo>
                  <a:lnTo>
                    <a:pt x="70609" y="8402"/>
                  </a:lnTo>
                  <a:close/>
                </a:path>
                <a:path w="83820" h="20954">
                  <a:moveTo>
                    <a:pt x="17003" y="9140"/>
                  </a:moveTo>
                  <a:lnTo>
                    <a:pt x="17187" y="9233"/>
                  </a:lnTo>
                  <a:lnTo>
                    <a:pt x="17673" y="9233"/>
                  </a:lnTo>
                  <a:lnTo>
                    <a:pt x="17003" y="9140"/>
                  </a:lnTo>
                  <a:close/>
                </a:path>
                <a:path w="83820" h="20954">
                  <a:moveTo>
                    <a:pt x="66748" y="9140"/>
                  </a:moveTo>
                  <a:lnTo>
                    <a:pt x="66450" y="9140"/>
                  </a:lnTo>
                  <a:lnTo>
                    <a:pt x="66265" y="9233"/>
                  </a:lnTo>
                  <a:lnTo>
                    <a:pt x="66748" y="9140"/>
                  </a:lnTo>
                  <a:close/>
                </a:path>
                <a:path w="83820" h="20954">
                  <a:moveTo>
                    <a:pt x="70609" y="8402"/>
                  </a:moveTo>
                  <a:lnTo>
                    <a:pt x="66265" y="9233"/>
                  </a:lnTo>
                  <a:lnTo>
                    <a:pt x="73290" y="9233"/>
                  </a:lnTo>
                  <a:lnTo>
                    <a:pt x="73290" y="8771"/>
                  </a:lnTo>
                  <a:lnTo>
                    <a:pt x="72643" y="8771"/>
                  </a:lnTo>
                  <a:lnTo>
                    <a:pt x="72750" y="8586"/>
                  </a:lnTo>
                  <a:lnTo>
                    <a:pt x="70055" y="8586"/>
                  </a:lnTo>
                  <a:lnTo>
                    <a:pt x="70609" y="8402"/>
                  </a:lnTo>
                  <a:close/>
                </a:path>
                <a:path w="83820" h="20954">
                  <a:moveTo>
                    <a:pt x="10163" y="7663"/>
                  </a:moveTo>
                  <a:lnTo>
                    <a:pt x="10163" y="8205"/>
                  </a:lnTo>
                  <a:lnTo>
                    <a:pt x="10810" y="8771"/>
                  </a:lnTo>
                  <a:lnTo>
                    <a:pt x="10163" y="7663"/>
                  </a:lnTo>
                  <a:close/>
                </a:path>
                <a:path w="83820" h="20954">
                  <a:moveTo>
                    <a:pt x="10379" y="7663"/>
                  </a:moveTo>
                  <a:lnTo>
                    <a:pt x="10163" y="7663"/>
                  </a:lnTo>
                  <a:lnTo>
                    <a:pt x="10810" y="8771"/>
                  </a:lnTo>
                  <a:lnTo>
                    <a:pt x="14774" y="8771"/>
                  </a:lnTo>
                  <a:lnTo>
                    <a:pt x="13809" y="8586"/>
                  </a:lnTo>
                  <a:lnTo>
                    <a:pt x="13398" y="8586"/>
                  </a:lnTo>
                  <a:lnTo>
                    <a:pt x="11045" y="7848"/>
                  </a:lnTo>
                  <a:lnTo>
                    <a:pt x="10810" y="7848"/>
                  </a:lnTo>
                  <a:lnTo>
                    <a:pt x="10379" y="7663"/>
                  </a:lnTo>
                  <a:close/>
                </a:path>
                <a:path w="83820" h="20954">
                  <a:moveTo>
                    <a:pt x="73290" y="7663"/>
                  </a:moveTo>
                  <a:lnTo>
                    <a:pt x="72643" y="8771"/>
                  </a:lnTo>
                  <a:lnTo>
                    <a:pt x="73290" y="8205"/>
                  </a:lnTo>
                  <a:lnTo>
                    <a:pt x="73290" y="7663"/>
                  </a:lnTo>
                  <a:close/>
                </a:path>
                <a:path w="83820" h="20954">
                  <a:moveTo>
                    <a:pt x="73290" y="8205"/>
                  </a:moveTo>
                  <a:lnTo>
                    <a:pt x="72643" y="8771"/>
                  </a:lnTo>
                  <a:lnTo>
                    <a:pt x="73290" y="8771"/>
                  </a:lnTo>
                  <a:lnTo>
                    <a:pt x="73290" y="8205"/>
                  </a:lnTo>
                  <a:close/>
                </a:path>
                <a:path w="83820" h="20954">
                  <a:moveTo>
                    <a:pt x="74861" y="6832"/>
                  </a:moveTo>
                  <a:lnTo>
                    <a:pt x="8592" y="6832"/>
                  </a:lnTo>
                  <a:lnTo>
                    <a:pt x="10297" y="7613"/>
                  </a:lnTo>
                  <a:lnTo>
                    <a:pt x="13398" y="8586"/>
                  </a:lnTo>
                  <a:lnTo>
                    <a:pt x="12843" y="8402"/>
                  </a:lnTo>
                  <a:lnTo>
                    <a:pt x="70643" y="8402"/>
                  </a:lnTo>
                  <a:lnTo>
                    <a:pt x="73248" y="7571"/>
                  </a:lnTo>
                  <a:lnTo>
                    <a:pt x="74861" y="6832"/>
                  </a:lnTo>
                  <a:close/>
                </a:path>
                <a:path w="83820" h="20954">
                  <a:moveTo>
                    <a:pt x="12843" y="8402"/>
                  </a:moveTo>
                  <a:lnTo>
                    <a:pt x="13398" y="8586"/>
                  </a:lnTo>
                  <a:lnTo>
                    <a:pt x="13809" y="8586"/>
                  </a:lnTo>
                  <a:lnTo>
                    <a:pt x="12843" y="8402"/>
                  </a:lnTo>
                  <a:close/>
                </a:path>
                <a:path w="83820" h="20954">
                  <a:moveTo>
                    <a:pt x="73156" y="7613"/>
                  </a:moveTo>
                  <a:lnTo>
                    <a:pt x="70055" y="8586"/>
                  </a:lnTo>
                  <a:lnTo>
                    <a:pt x="72750" y="8586"/>
                  </a:lnTo>
                  <a:lnTo>
                    <a:pt x="73182" y="7848"/>
                  </a:lnTo>
                  <a:lnTo>
                    <a:pt x="72643" y="7848"/>
                  </a:lnTo>
                  <a:lnTo>
                    <a:pt x="73156" y="7613"/>
                  </a:lnTo>
                  <a:close/>
                </a:path>
                <a:path w="83820" h="20954">
                  <a:moveTo>
                    <a:pt x="8592" y="6832"/>
                  </a:moveTo>
                  <a:lnTo>
                    <a:pt x="10163" y="8205"/>
                  </a:lnTo>
                  <a:lnTo>
                    <a:pt x="10163" y="7663"/>
                  </a:lnTo>
                  <a:lnTo>
                    <a:pt x="10379" y="7663"/>
                  </a:lnTo>
                  <a:lnTo>
                    <a:pt x="8592" y="6832"/>
                  </a:lnTo>
                  <a:close/>
                </a:path>
                <a:path w="83820" h="20954">
                  <a:moveTo>
                    <a:pt x="73910" y="7663"/>
                  </a:moveTo>
                  <a:lnTo>
                    <a:pt x="73290" y="7663"/>
                  </a:lnTo>
                  <a:lnTo>
                    <a:pt x="73290" y="8205"/>
                  </a:lnTo>
                  <a:lnTo>
                    <a:pt x="73910" y="7663"/>
                  </a:lnTo>
                  <a:close/>
                </a:path>
                <a:path w="83820" h="20954">
                  <a:moveTo>
                    <a:pt x="10163" y="7571"/>
                  </a:moveTo>
                  <a:lnTo>
                    <a:pt x="10810" y="7848"/>
                  </a:lnTo>
                  <a:lnTo>
                    <a:pt x="10297" y="7613"/>
                  </a:lnTo>
                  <a:lnTo>
                    <a:pt x="10163" y="7571"/>
                  </a:lnTo>
                  <a:close/>
                </a:path>
                <a:path w="83820" h="20954">
                  <a:moveTo>
                    <a:pt x="10297" y="7613"/>
                  </a:moveTo>
                  <a:lnTo>
                    <a:pt x="10810" y="7848"/>
                  </a:lnTo>
                  <a:lnTo>
                    <a:pt x="11045" y="7848"/>
                  </a:lnTo>
                  <a:lnTo>
                    <a:pt x="10297" y="7613"/>
                  </a:lnTo>
                  <a:close/>
                </a:path>
                <a:path w="83820" h="20954">
                  <a:moveTo>
                    <a:pt x="74016" y="7571"/>
                  </a:moveTo>
                  <a:lnTo>
                    <a:pt x="73290" y="7571"/>
                  </a:lnTo>
                  <a:lnTo>
                    <a:pt x="72643" y="7848"/>
                  </a:lnTo>
                  <a:lnTo>
                    <a:pt x="73182" y="7848"/>
                  </a:lnTo>
                  <a:lnTo>
                    <a:pt x="73290" y="7663"/>
                  </a:lnTo>
                  <a:lnTo>
                    <a:pt x="73910" y="7663"/>
                  </a:lnTo>
                  <a:close/>
                </a:path>
                <a:path w="83820" h="20954">
                  <a:moveTo>
                    <a:pt x="10205" y="7571"/>
                  </a:moveTo>
                  <a:close/>
                </a:path>
                <a:path w="83820" h="20954">
                  <a:moveTo>
                    <a:pt x="74861" y="6832"/>
                  </a:moveTo>
                  <a:lnTo>
                    <a:pt x="73156" y="7613"/>
                  </a:lnTo>
                  <a:lnTo>
                    <a:pt x="73290" y="7571"/>
                  </a:lnTo>
                  <a:lnTo>
                    <a:pt x="74016" y="7571"/>
                  </a:lnTo>
                  <a:lnTo>
                    <a:pt x="74861" y="6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4962042" y="5655120"/>
              <a:ext cx="41910" cy="356870"/>
            </a:xfrm>
            <a:custGeom>
              <a:avLst/>
              <a:gdLst/>
              <a:ahLst/>
              <a:cxnLst/>
              <a:rect l="l" t="t" r="r" b="b"/>
              <a:pathLst>
                <a:path w="41910" h="356870">
                  <a:moveTo>
                    <a:pt x="0" y="0"/>
                  </a:moveTo>
                  <a:lnTo>
                    <a:pt x="6284" y="0"/>
                  </a:lnTo>
                </a:path>
                <a:path w="41910" h="356870">
                  <a:moveTo>
                    <a:pt x="30130" y="185862"/>
                  </a:moveTo>
                  <a:lnTo>
                    <a:pt x="36600" y="185862"/>
                  </a:lnTo>
                  <a:lnTo>
                    <a:pt x="41776" y="185031"/>
                  </a:lnTo>
                  <a:lnTo>
                    <a:pt x="41776" y="184108"/>
                  </a:lnTo>
                  <a:lnTo>
                    <a:pt x="41776" y="183092"/>
                  </a:lnTo>
                  <a:lnTo>
                    <a:pt x="36600" y="182353"/>
                  </a:lnTo>
                  <a:lnTo>
                    <a:pt x="30130" y="182353"/>
                  </a:lnTo>
                  <a:lnTo>
                    <a:pt x="23753" y="182353"/>
                  </a:lnTo>
                  <a:lnTo>
                    <a:pt x="18577" y="183092"/>
                  </a:lnTo>
                  <a:lnTo>
                    <a:pt x="18577" y="184108"/>
                  </a:lnTo>
                  <a:lnTo>
                    <a:pt x="18577" y="185031"/>
                  </a:lnTo>
                  <a:lnTo>
                    <a:pt x="23753" y="185862"/>
                  </a:lnTo>
                  <a:lnTo>
                    <a:pt x="30130" y="185862"/>
                  </a:lnTo>
                </a:path>
                <a:path w="41910" h="356870">
                  <a:moveTo>
                    <a:pt x="21719" y="205528"/>
                  </a:moveTo>
                  <a:lnTo>
                    <a:pt x="21719" y="206175"/>
                  </a:lnTo>
                  <a:lnTo>
                    <a:pt x="25509" y="206821"/>
                  </a:lnTo>
                  <a:lnTo>
                    <a:pt x="30130" y="206821"/>
                  </a:lnTo>
                  <a:lnTo>
                    <a:pt x="34844" y="206821"/>
                  </a:lnTo>
                  <a:lnTo>
                    <a:pt x="38633" y="206175"/>
                  </a:lnTo>
                  <a:lnTo>
                    <a:pt x="38633" y="205528"/>
                  </a:lnTo>
                </a:path>
                <a:path w="41910" h="356870">
                  <a:moveTo>
                    <a:pt x="20795" y="185400"/>
                  </a:moveTo>
                  <a:lnTo>
                    <a:pt x="22979" y="230481"/>
                  </a:lnTo>
                  <a:lnTo>
                    <a:pt x="23013" y="246154"/>
                  </a:lnTo>
                  <a:lnTo>
                    <a:pt x="35676" y="246339"/>
                  </a:lnTo>
                  <a:lnTo>
                    <a:pt x="35676" y="236921"/>
                  </a:lnTo>
                  <a:lnTo>
                    <a:pt x="36138" y="223204"/>
                  </a:lnTo>
                  <a:lnTo>
                    <a:pt x="37154" y="205990"/>
                  </a:lnTo>
                  <a:lnTo>
                    <a:pt x="38171" y="191269"/>
                  </a:lnTo>
                  <a:lnTo>
                    <a:pt x="38633" y="185031"/>
                  </a:lnTo>
                </a:path>
                <a:path w="41910" h="356870">
                  <a:moveTo>
                    <a:pt x="26618" y="206821"/>
                  </a:moveTo>
                  <a:lnTo>
                    <a:pt x="26992" y="227959"/>
                  </a:lnTo>
                  <a:lnTo>
                    <a:pt x="27184" y="238814"/>
                  </a:lnTo>
                  <a:lnTo>
                    <a:pt x="27255" y="242813"/>
                  </a:lnTo>
                  <a:lnTo>
                    <a:pt x="27265" y="243384"/>
                  </a:lnTo>
                </a:path>
                <a:path w="41910" h="356870">
                  <a:moveTo>
                    <a:pt x="32810" y="206821"/>
                  </a:moveTo>
                  <a:lnTo>
                    <a:pt x="32436" y="227959"/>
                  </a:lnTo>
                  <a:lnTo>
                    <a:pt x="32244" y="238814"/>
                  </a:lnTo>
                  <a:lnTo>
                    <a:pt x="32174" y="242813"/>
                  </a:lnTo>
                  <a:lnTo>
                    <a:pt x="32163" y="243384"/>
                  </a:lnTo>
                </a:path>
                <a:path w="41910" h="356870">
                  <a:moveTo>
                    <a:pt x="27912" y="244677"/>
                  </a:moveTo>
                  <a:lnTo>
                    <a:pt x="27912" y="309532"/>
                  </a:lnTo>
                  <a:lnTo>
                    <a:pt x="27912" y="342836"/>
                  </a:lnTo>
                  <a:lnTo>
                    <a:pt x="27912" y="355106"/>
                  </a:lnTo>
                  <a:lnTo>
                    <a:pt x="27912" y="356859"/>
                  </a:lnTo>
                  <a:lnTo>
                    <a:pt x="31516" y="350303"/>
                  </a:lnTo>
                  <a:lnTo>
                    <a:pt x="31516" y="289078"/>
                  </a:lnTo>
                  <a:lnTo>
                    <a:pt x="31516" y="257638"/>
                  </a:lnTo>
                  <a:lnTo>
                    <a:pt x="31516" y="246054"/>
                  </a:lnTo>
                  <a:lnTo>
                    <a:pt x="31516" y="2444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/>
          <p:nvPr/>
        </p:nvSpPr>
        <p:spPr>
          <a:xfrm>
            <a:off x="3914403" y="5786414"/>
            <a:ext cx="540385" cy="266700"/>
          </a:xfrm>
          <a:custGeom>
            <a:avLst/>
            <a:gdLst/>
            <a:ahLst/>
            <a:cxnLst/>
            <a:rect l="l" t="t" r="r" b="b"/>
            <a:pathLst>
              <a:path w="540385" h="266700">
                <a:moveTo>
                  <a:pt x="133369" y="0"/>
                </a:moveTo>
                <a:lnTo>
                  <a:pt x="65344" y="67863"/>
                </a:lnTo>
                <a:lnTo>
                  <a:pt x="58284" y="74972"/>
                </a:lnTo>
                <a:lnTo>
                  <a:pt x="0" y="133233"/>
                </a:lnTo>
                <a:lnTo>
                  <a:pt x="14972" y="148191"/>
                </a:lnTo>
                <a:lnTo>
                  <a:pt x="18669" y="151976"/>
                </a:lnTo>
                <a:lnTo>
                  <a:pt x="112111" y="245138"/>
                </a:lnTo>
                <a:lnTo>
                  <a:pt x="115808" y="248924"/>
                </a:lnTo>
                <a:lnTo>
                  <a:pt x="121908" y="255018"/>
                </a:lnTo>
                <a:lnTo>
                  <a:pt x="124219" y="257234"/>
                </a:lnTo>
                <a:lnTo>
                  <a:pt x="125883" y="258896"/>
                </a:lnTo>
                <a:lnTo>
                  <a:pt x="126899" y="260004"/>
                </a:lnTo>
                <a:lnTo>
                  <a:pt x="133369" y="266375"/>
                </a:lnTo>
                <a:lnTo>
                  <a:pt x="135772" y="265451"/>
                </a:lnTo>
                <a:lnTo>
                  <a:pt x="135772" y="256772"/>
                </a:lnTo>
                <a:lnTo>
                  <a:pt x="125790" y="256772"/>
                </a:lnTo>
                <a:lnTo>
                  <a:pt x="125790" y="244769"/>
                </a:lnTo>
                <a:lnTo>
                  <a:pt x="105641" y="224549"/>
                </a:lnTo>
                <a:lnTo>
                  <a:pt x="95105" y="214208"/>
                </a:lnTo>
                <a:lnTo>
                  <a:pt x="84014" y="202943"/>
                </a:lnTo>
                <a:lnTo>
                  <a:pt x="72368" y="191494"/>
                </a:lnTo>
                <a:lnTo>
                  <a:pt x="25786" y="144867"/>
                </a:lnTo>
                <a:lnTo>
                  <a:pt x="21997" y="141174"/>
                </a:lnTo>
                <a:lnTo>
                  <a:pt x="17560" y="136742"/>
                </a:lnTo>
                <a:lnTo>
                  <a:pt x="10536" y="136742"/>
                </a:lnTo>
                <a:lnTo>
                  <a:pt x="10536" y="129725"/>
                </a:lnTo>
                <a:lnTo>
                  <a:pt x="17653" y="129725"/>
                </a:lnTo>
                <a:lnTo>
                  <a:pt x="72369" y="74972"/>
                </a:lnTo>
                <a:lnTo>
                  <a:pt x="84014" y="63431"/>
                </a:lnTo>
                <a:lnTo>
                  <a:pt x="95105" y="52259"/>
                </a:lnTo>
                <a:lnTo>
                  <a:pt x="119135" y="28345"/>
                </a:lnTo>
                <a:lnTo>
                  <a:pt x="122832" y="24560"/>
                </a:lnTo>
                <a:lnTo>
                  <a:pt x="125790" y="21605"/>
                </a:lnTo>
                <a:lnTo>
                  <a:pt x="125790" y="9602"/>
                </a:lnTo>
                <a:lnTo>
                  <a:pt x="135772" y="9602"/>
                </a:lnTo>
                <a:lnTo>
                  <a:pt x="135772" y="1015"/>
                </a:lnTo>
                <a:lnTo>
                  <a:pt x="133369" y="0"/>
                </a:lnTo>
                <a:close/>
              </a:path>
              <a:path w="540385" h="266700">
                <a:moveTo>
                  <a:pt x="125790" y="244769"/>
                </a:moveTo>
                <a:lnTo>
                  <a:pt x="125790" y="256772"/>
                </a:lnTo>
                <a:lnTo>
                  <a:pt x="134293" y="253264"/>
                </a:lnTo>
                <a:lnTo>
                  <a:pt x="125790" y="244769"/>
                </a:lnTo>
                <a:close/>
              </a:path>
              <a:path w="540385" h="266700">
                <a:moveTo>
                  <a:pt x="530058" y="190017"/>
                </a:moveTo>
                <a:lnTo>
                  <a:pt x="125790" y="190017"/>
                </a:lnTo>
                <a:lnTo>
                  <a:pt x="125790" y="244769"/>
                </a:lnTo>
                <a:lnTo>
                  <a:pt x="134293" y="253264"/>
                </a:lnTo>
                <a:lnTo>
                  <a:pt x="125790" y="256772"/>
                </a:lnTo>
                <a:lnTo>
                  <a:pt x="135772" y="256772"/>
                </a:lnTo>
                <a:lnTo>
                  <a:pt x="135772" y="199989"/>
                </a:lnTo>
                <a:lnTo>
                  <a:pt x="130781" y="199989"/>
                </a:lnTo>
                <a:lnTo>
                  <a:pt x="135772" y="195003"/>
                </a:lnTo>
                <a:lnTo>
                  <a:pt x="530058" y="195003"/>
                </a:lnTo>
                <a:lnTo>
                  <a:pt x="530058" y="190017"/>
                </a:lnTo>
                <a:close/>
              </a:path>
              <a:path w="540385" h="266700">
                <a:moveTo>
                  <a:pt x="135772" y="195003"/>
                </a:moveTo>
                <a:lnTo>
                  <a:pt x="130781" y="199989"/>
                </a:lnTo>
                <a:lnTo>
                  <a:pt x="135772" y="199989"/>
                </a:lnTo>
                <a:lnTo>
                  <a:pt x="135772" y="195003"/>
                </a:lnTo>
                <a:close/>
              </a:path>
              <a:path w="540385" h="266700">
                <a:moveTo>
                  <a:pt x="540039" y="190017"/>
                </a:moveTo>
                <a:lnTo>
                  <a:pt x="535049" y="190017"/>
                </a:lnTo>
                <a:lnTo>
                  <a:pt x="530058" y="195003"/>
                </a:lnTo>
                <a:lnTo>
                  <a:pt x="135772" y="195003"/>
                </a:lnTo>
                <a:lnTo>
                  <a:pt x="135772" y="199989"/>
                </a:lnTo>
                <a:lnTo>
                  <a:pt x="540039" y="199989"/>
                </a:lnTo>
                <a:lnTo>
                  <a:pt x="540039" y="190017"/>
                </a:lnTo>
                <a:close/>
              </a:path>
              <a:path w="540385" h="266700">
                <a:moveTo>
                  <a:pt x="530058" y="71371"/>
                </a:moveTo>
                <a:lnTo>
                  <a:pt x="530058" y="195003"/>
                </a:lnTo>
                <a:lnTo>
                  <a:pt x="535049" y="190017"/>
                </a:lnTo>
                <a:lnTo>
                  <a:pt x="540039" y="190017"/>
                </a:lnTo>
                <a:lnTo>
                  <a:pt x="540039" y="76357"/>
                </a:lnTo>
                <a:lnTo>
                  <a:pt x="535049" y="76357"/>
                </a:lnTo>
                <a:lnTo>
                  <a:pt x="530058" y="71371"/>
                </a:lnTo>
                <a:close/>
              </a:path>
              <a:path w="540385" h="266700">
                <a:moveTo>
                  <a:pt x="10536" y="129725"/>
                </a:moveTo>
                <a:lnTo>
                  <a:pt x="10536" y="136742"/>
                </a:lnTo>
                <a:lnTo>
                  <a:pt x="10906" y="136465"/>
                </a:lnTo>
                <a:lnTo>
                  <a:pt x="11922" y="135357"/>
                </a:lnTo>
                <a:lnTo>
                  <a:pt x="14058" y="133243"/>
                </a:lnTo>
                <a:lnTo>
                  <a:pt x="10536" y="129725"/>
                </a:lnTo>
                <a:close/>
              </a:path>
              <a:path w="540385" h="266700">
                <a:moveTo>
                  <a:pt x="14058" y="133243"/>
                </a:moveTo>
                <a:lnTo>
                  <a:pt x="11922" y="135357"/>
                </a:lnTo>
                <a:lnTo>
                  <a:pt x="10906" y="136465"/>
                </a:lnTo>
                <a:lnTo>
                  <a:pt x="10536" y="136742"/>
                </a:lnTo>
                <a:lnTo>
                  <a:pt x="17560" y="136742"/>
                </a:lnTo>
                <a:lnTo>
                  <a:pt x="14058" y="133243"/>
                </a:lnTo>
                <a:close/>
              </a:path>
              <a:path w="540385" h="266700">
                <a:moveTo>
                  <a:pt x="17653" y="129725"/>
                </a:moveTo>
                <a:lnTo>
                  <a:pt x="10536" y="129725"/>
                </a:lnTo>
                <a:lnTo>
                  <a:pt x="14058" y="133243"/>
                </a:lnTo>
                <a:lnTo>
                  <a:pt x="15897" y="131479"/>
                </a:lnTo>
                <a:lnTo>
                  <a:pt x="17653" y="129725"/>
                </a:lnTo>
                <a:close/>
              </a:path>
              <a:path w="540385" h="266700">
                <a:moveTo>
                  <a:pt x="135772" y="9602"/>
                </a:moveTo>
                <a:lnTo>
                  <a:pt x="125790" y="9602"/>
                </a:lnTo>
                <a:lnTo>
                  <a:pt x="134293" y="13203"/>
                </a:lnTo>
                <a:lnTo>
                  <a:pt x="133923" y="13480"/>
                </a:lnTo>
                <a:lnTo>
                  <a:pt x="132907" y="14588"/>
                </a:lnTo>
                <a:lnTo>
                  <a:pt x="131243" y="16250"/>
                </a:lnTo>
                <a:lnTo>
                  <a:pt x="128933" y="18466"/>
                </a:lnTo>
                <a:lnTo>
                  <a:pt x="125790" y="21605"/>
                </a:lnTo>
                <a:lnTo>
                  <a:pt x="125790" y="76357"/>
                </a:lnTo>
                <a:lnTo>
                  <a:pt x="530058" y="76357"/>
                </a:lnTo>
                <a:lnTo>
                  <a:pt x="530058" y="71371"/>
                </a:lnTo>
                <a:lnTo>
                  <a:pt x="135772" y="71371"/>
                </a:lnTo>
                <a:lnTo>
                  <a:pt x="130781" y="66386"/>
                </a:lnTo>
                <a:lnTo>
                  <a:pt x="135772" y="66386"/>
                </a:lnTo>
                <a:lnTo>
                  <a:pt x="135772" y="9602"/>
                </a:lnTo>
                <a:close/>
              </a:path>
              <a:path w="540385" h="266700">
                <a:moveTo>
                  <a:pt x="540039" y="66386"/>
                </a:moveTo>
                <a:lnTo>
                  <a:pt x="135772" y="66386"/>
                </a:lnTo>
                <a:lnTo>
                  <a:pt x="135772" y="71371"/>
                </a:lnTo>
                <a:lnTo>
                  <a:pt x="530058" y="71371"/>
                </a:lnTo>
                <a:lnTo>
                  <a:pt x="535049" y="76357"/>
                </a:lnTo>
                <a:lnTo>
                  <a:pt x="540039" y="76357"/>
                </a:lnTo>
                <a:lnTo>
                  <a:pt x="540039" y="66386"/>
                </a:lnTo>
                <a:close/>
              </a:path>
              <a:path w="540385" h="266700">
                <a:moveTo>
                  <a:pt x="135772" y="66386"/>
                </a:moveTo>
                <a:lnTo>
                  <a:pt x="130781" y="66386"/>
                </a:lnTo>
                <a:lnTo>
                  <a:pt x="135772" y="71371"/>
                </a:lnTo>
                <a:lnTo>
                  <a:pt x="135772" y="66386"/>
                </a:lnTo>
                <a:close/>
              </a:path>
              <a:path w="540385" h="266700">
                <a:moveTo>
                  <a:pt x="125790" y="9602"/>
                </a:moveTo>
                <a:lnTo>
                  <a:pt x="125790" y="21605"/>
                </a:lnTo>
                <a:lnTo>
                  <a:pt x="128933" y="18466"/>
                </a:lnTo>
                <a:lnTo>
                  <a:pt x="131243" y="16250"/>
                </a:lnTo>
                <a:lnTo>
                  <a:pt x="132907" y="14588"/>
                </a:lnTo>
                <a:lnTo>
                  <a:pt x="133923" y="13480"/>
                </a:lnTo>
                <a:lnTo>
                  <a:pt x="134293" y="13203"/>
                </a:lnTo>
                <a:lnTo>
                  <a:pt x="125790" y="9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864666" y="6845544"/>
            <a:ext cx="319405" cy="12700"/>
          </a:xfrm>
          <a:custGeom>
            <a:avLst/>
            <a:gdLst/>
            <a:ahLst/>
            <a:cxnLst/>
            <a:rect l="l" t="t" r="r" b="b"/>
            <a:pathLst>
              <a:path w="319404" h="12700">
                <a:moveTo>
                  <a:pt x="33920" y="4062"/>
                </a:moveTo>
                <a:lnTo>
                  <a:pt x="0" y="4062"/>
                </a:lnTo>
                <a:lnTo>
                  <a:pt x="0" y="6370"/>
                </a:lnTo>
                <a:lnTo>
                  <a:pt x="6284" y="6370"/>
                </a:lnTo>
                <a:lnTo>
                  <a:pt x="8687" y="7201"/>
                </a:lnTo>
                <a:lnTo>
                  <a:pt x="11368" y="10341"/>
                </a:lnTo>
                <a:lnTo>
                  <a:pt x="11791" y="12454"/>
                </a:lnTo>
                <a:lnTo>
                  <a:pt x="23753" y="12454"/>
                </a:lnTo>
                <a:lnTo>
                  <a:pt x="23753" y="10525"/>
                </a:lnTo>
                <a:lnTo>
                  <a:pt x="28466" y="9325"/>
                </a:lnTo>
                <a:lnTo>
                  <a:pt x="32626" y="8679"/>
                </a:lnTo>
                <a:lnTo>
                  <a:pt x="63077" y="8679"/>
                </a:lnTo>
                <a:lnTo>
                  <a:pt x="62202" y="8309"/>
                </a:lnTo>
                <a:lnTo>
                  <a:pt x="56795" y="6438"/>
                </a:lnTo>
                <a:lnTo>
                  <a:pt x="50279" y="5112"/>
                </a:lnTo>
                <a:lnTo>
                  <a:pt x="42654" y="4323"/>
                </a:lnTo>
                <a:lnTo>
                  <a:pt x="33920" y="4062"/>
                </a:lnTo>
                <a:close/>
              </a:path>
              <a:path w="319404" h="12700">
                <a:moveTo>
                  <a:pt x="63077" y="8679"/>
                </a:moveTo>
                <a:lnTo>
                  <a:pt x="36323" y="8679"/>
                </a:lnTo>
                <a:lnTo>
                  <a:pt x="43341" y="9302"/>
                </a:lnTo>
                <a:lnTo>
                  <a:pt x="49701" y="11172"/>
                </a:lnTo>
                <a:lnTo>
                  <a:pt x="52047" y="12454"/>
                </a:lnTo>
                <a:lnTo>
                  <a:pt x="70274" y="12454"/>
                </a:lnTo>
                <a:lnTo>
                  <a:pt x="68764" y="11079"/>
                </a:lnTo>
                <a:lnTo>
                  <a:pt x="63077" y="8679"/>
                </a:lnTo>
                <a:close/>
              </a:path>
              <a:path w="319404" h="12700">
                <a:moveTo>
                  <a:pt x="111187" y="0"/>
                </a:moveTo>
                <a:lnTo>
                  <a:pt x="107767" y="0"/>
                </a:lnTo>
                <a:lnTo>
                  <a:pt x="106288" y="646"/>
                </a:lnTo>
                <a:lnTo>
                  <a:pt x="103885" y="3046"/>
                </a:lnTo>
                <a:lnTo>
                  <a:pt x="103238" y="4524"/>
                </a:lnTo>
                <a:lnTo>
                  <a:pt x="103238" y="7940"/>
                </a:lnTo>
                <a:lnTo>
                  <a:pt x="103885" y="9417"/>
                </a:lnTo>
                <a:lnTo>
                  <a:pt x="106288" y="11818"/>
                </a:lnTo>
                <a:lnTo>
                  <a:pt x="107743" y="12454"/>
                </a:lnTo>
                <a:lnTo>
                  <a:pt x="111211" y="12454"/>
                </a:lnTo>
                <a:lnTo>
                  <a:pt x="112666" y="11818"/>
                </a:lnTo>
                <a:lnTo>
                  <a:pt x="115069" y="9417"/>
                </a:lnTo>
                <a:lnTo>
                  <a:pt x="115716" y="7940"/>
                </a:lnTo>
                <a:lnTo>
                  <a:pt x="115716" y="4524"/>
                </a:lnTo>
                <a:lnTo>
                  <a:pt x="115069" y="3046"/>
                </a:lnTo>
                <a:lnTo>
                  <a:pt x="112666" y="646"/>
                </a:lnTo>
                <a:lnTo>
                  <a:pt x="111187" y="0"/>
                </a:lnTo>
                <a:close/>
              </a:path>
              <a:path w="319404" h="12700">
                <a:moveTo>
                  <a:pt x="183094" y="0"/>
                </a:moveTo>
                <a:lnTo>
                  <a:pt x="179674" y="0"/>
                </a:lnTo>
                <a:lnTo>
                  <a:pt x="178195" y="646"/>
                </a:lnTo>
                <a:lnTo>
                  <a:pt x="175792" y="3046"/>
                </a:lnTo>
                <a:lnTo>
                  <a:pt x="175145" y="4524"/>
                </a:lnTo>
                <a:lnTo>
                  <a:pt x="175145" y="7940"/>
                </a:lnTo>
                <a:lnTo>
                  <a:pt x="175792" y="9417"/>
                </a:lnTo>
                <a:lnTo>
                  <a:pt x="178195" y="11818"/>
                </a:lnTo>
                <a:lnTo>
                  <a:pt x="179650" y="12454"/>
                </a:lnTo>
                <a:lnTo>
                  <a:pt x="183118" y="12454"/>
                </a:lnTo>
                <a:lnTo>
                  <a:pt x="184572" y="11818"/>
                </a:lnTo>
                <a:lnTo>
                  <a:pt x="186976" y="9417"/>
                </a:lnTo>
                <a:lnTo>
                  <a:pt x="187622" y="7940"/>
                </a:lnTo>
                <a:lnTo>
                  <a:pt x="187622" y="4524"/>
                </a:lnTo>
                <a:lnTo>
                  <a:pt x="186976" y="3046"/>
                </a:lnTo>
                <a:lnTo>
                  <a:pt x="184572" y="646"/>
                </a:lnTo>
                <a:lnTo>
                  <a:pt x="183094" y="0"/>
                </a:lnTo>
                <a:close/>
              </a:path>
              <a:path w="319404" h="12700">
                <a:moveTo>
                  <a:pt x="319143" y="8032"/>
                </a:moveTo>
                <a:lnTo>
                  <a:pt x="305649" y="8032"/>
                </a:lnTo>
                <a:lnTo>
                  <a:pt x="306389" y="8309"/>
                </a:lnTo>
                <a:lnTo>
                  <a:pt x="307128" y="8863"/>
                </a:lnTo>
                <a:lnTo>
                  <a:pt x="307775" y="9417"/>
                </a:lnTo>
                <a:lnTo>
                  <a:pt x="308237" y="10341"/>
                </a:lnTo>
                <a:lnTo>
                  <a:pt x="308634" y="12454"/>
                </a:lnTo>
                <a:lnTo>
                  <a:pt x="319143" y="12454"/>
                </a:lnTo>
                <a:lnTo>
                  <a:pt x="319143" y="8032"/>
                </a:lnTo>
                <a:close/>
              </a:path>
              <a:path w="319404" h="12700">
                <a:moveTo>
                  <a:pt x="319143" y="0"/>
                </a:moveTo>
                <a:lnTo>
                  <a:pt x="316371" y="0"/>
                </a:lnTo>
                <a:lnTo>
                  <a:pt x="299457" y="6924"/>
                </a:lnTo>
                <a:lnTo>
                  <a:pt x="300381" y="9048"/>
                </a:lnTo>
                <a:lnTo>
                  <a:pt x="302045" y="8402"/>
                </a:lnTo>
                <a:lnTo>
                  <a:pt x="303524" y="8032"/>
                </a:lnTo>
                <a:lnTo>
                  <a:pt x="319143" y="8032"/>
                </a:lnTo>
                <a:lnTo>
                  <a:pt x="31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447037" y="6845544"/>
            <a:ext cx="390525" cy="12700"/>
          </a:xfrm>
          <a:custGeom>
            <a:avLst/>
            <a:gdLst/>
            <a:ahLst/>
            <a:cxnLst/>
            <a:rect l="l" t="t" r="r" b="b"/>
            <a:pathLst>
              <a:path w="390525" h="12700">
                <a:moveTo>
                  <a:pt x="22644" y="4062"/>
                </a:moveTo>
                <a:lnTo>
                  <a:pt x="0" y="4062"/>
                </a:lnTo>
                <a:lnTo>
                  <a:pt x="0" y="6370"/>
                </a:lnTo>
                <a:lnTo>
                  <a:pt x="2495" y="6370"/>
                </a:lnTo>
                <a:lnTo>
                  <a:pt x="4251" y="6555"/>
                </a:lnTo>
                <a:lnTo>
                  <a:pt x="7856" y="7663"/>
                </a:lnTo>
                <a:lnTo>
                  <a:pt x="9704" y="8494"/>
                </a:lnTo>
                <a:lnTo>
                  <a:pt x="10906" y="9417"/>
                </a:lnTo>
                <a:lnTo>
                  <a:pt x="12200" y="10248"/>
                </a:lnTo>
                <a:lnTo>
                  <a:pt x="14048" y="12187"/>
                </a:lnTo>
                <a:lnTo>
                  <a:pt x="14279" y="12454"/>
                </a:lnTo>
                <a:lnTo>
                  <a:pt x="29488" y="12454"/>
                </a:lnTo>
                <a:lnTo>
                  <a:pt x="22644" y="4062"/>
                </a:lnTo>
                <a:close/>
              </a:path>
              <a:path w="390525" h="12700">
                <a:moveTo>
                  <a:pt x="84199" y="6370"/>
                </a:moveTo>
                <a:lnTo>
                  <a:pt x="67840" y="6370"/>
                </a:lnTo>
                <a:lnTo>
                  <a:pt x="70243" y="7201"/>
                </a:lnTo>
                <a:lnTo>
                  <a:pt x="71721" y="8863"/>
                </a:lnTo>
                <a:lnTo>
                  <a:pt x="72923" y="10156"/>
                </a:lnTo>
                <a:lnTo>
                  <a:pt x="73317" y="12454"/>
                </a:lnTo>
                <a:lnTo>
                  <a:pt x="79050" y="12454"/>
                </a:lnTo>
                <a:lnTo>
                  <a:pt x="79300" y="10802"/>
                </a:lnTo>
                <a:lnTo>
                  <a:pt x="81703" y="7386"/>
                </a:lnTo>
                <a:lnTo>
                  <a:pt x="84199" y="6370"/>
                </a:lnTo>
                <a:close/>
              </a:path>
              <a:path w="390525" h="12700">
                <a:moveTo>
                  <a:pt x="90669" y="4062"/>
                </a:moveTo>
                <a:lnTo>
                  <a:pt x="61647" y="4062"/>
                </a:lnTo>
                <a:lnTo>
                  <a:pt x="61647" y="6370"/>
                </a:lnTo>
                <a:lnTo>
                  <a:pt x="90669" y="6370"/>
                </a:lnTo>
                <a:lnTo>
                  <a:pt x="90669" y="4062"/>
                </a:lnTo>
                <a:close/>
              </a:path>
              <a:path w="390525" h="12700">
                <a:moveTo>
                  <a:pt x="115069" y="0"/>
                </a:moveTo>
                <a:lnTo>
                  <a:pt x="111557" y="0"/>
                </a:lnTo>
                <a:lnTo>
                  <a:pt x="110078" y="646"/>
                </a:lnTo>
                <a:lnTo>
                  <a:pt x="107675" y="3046"/>
                </a:lnTo>
                <a:lnTo>
                  <a:pt x="107120" y="4524"/>
                </a:lnTo>
                <a:lnTo>
                  <a:pt x="107120" y="7940"/>
                </a:lnTo>
                <a:lnTo>
                  <a:pt x="107675" y="9417"/>
                </a:lnTo>
                <a:lnTo>
                  <a:pt x="108876" y="10618"/>
                </a:lnTo>
                <a:lnTo>
                  <a:pt x="110170" y="11818"/>
                </a:lnTo>
                <a:lnTo>
                  <a:pt x="111625" y="12454"/>
                </a:lnTo>
                <a:lnTo>
                  <a:pt x="115093" y="12454"/>
                </a:lnTo>
                <a:lnTo>
                  <a:pt x="116548" y="11818"/>
                </a:lnTo>
                <a:lnTo>
                  <a:pt x="118951" y="9417"/>
                </a:lnTo>
                <a:lnTo>
                  <a:pt x="119505" y="7940"/>
                </a:lnTo>
                <a:lnTo>
                  <a:pt x="119505" y="4524"/>
                </a:lnTo>
                <a:lnTo>
                  <a:pt x="118951" y="3046"/>
                </a:lnTo>
                <a:lnTo>
                  <a:pt x="116548" y="646"/>
                </a:lnTo>
                <a:lnTo>
                  <a:pt x="115069" y="0"/>
                </a:lnTo>
                <a:close/>
              </a:path>
              <a:path w="390525" h="12700">
                <a:moveTo>
                  <a:pt x="166272" y="0"/>
                </a:moveTo>
                <a:lnTo>
                  <a:pt x="161374" y="0"/>
                </a:lnTo>
                <a:lnTo>
                  <a:pt x="157153" y="12454"/>
                </a:lnTo>
                <a:lnTo>
                  <a:pt x="162052" y="12454"/>
                </a:lnTo>
                <a:lnTo>
                  <a:pt x="166272" y="0"/>
                </a:lnTo>
                <a:close/>
              </a:path>
              <a:path w="390525" h="12700">
                <a:moveTo>
                  <a:pt x="239288" y="4062"/>
                </a:moveTo>
                <a:lnTo>
                  <a:pt x="177733" y="4062"/>
                </a:lnTo>
                <a:lnTo>
                  <a:pt x="177061" y="12454"/>
                </a:lnTo>
                <a:lnTo>
                  <a:pt x="182668" y="12454"/>
                </a:lnTo>
                <a:lnTo>
                  <a:pt x="183741" y="11449"/>
                </a:lnTo>
                <a:lnTo>
                  <a:pt x="185774" y="10433"/>
                </a:lnTo>
                <a:lnTo>
                  <a:pt x="187715" y="9510"/>
                </a:lnTo>
                <a:lnTo>
                  <a:pt x="190950" y="9048"/>
                </a:lnTo>
                <a:lnTo>
                  <a:pt x="235796" y="9048"/>
                </a:lnTo>
                <a:lnTo>
                  <a:pt x="239288" y="4062"/>
                </a:lnTo>
                <a:close/>
              </a:path>
              <a:path w="390525" h="12700">
                <a:moveTo>
                  <a:pt x="235796" y="9048"/>
                </a:moveTo>
                <a:lnTo>
                  <a:pt x="222005" y="9048"/>
                </a:lnTo>
                <a:lnTo>
                  <a:pt x="219605" y="12454"/>
                </a:lnTo>
                <a:lnTo>
                  <a:pt x="233410" y="12454"/>
                </a:lnTo>
                <a:lnTo>
                  <a:pt x="235796" y="9048"/>
                </a:lnTo>
                <a:close/>
              </a:path>
              <a:path w="390525" h="12700">
                <a:moveTo>
                  <a:pt x="292155" y="2123"/>
                </a:moveTo>
                <a:lnTo>
                  <a:pt x="290030" y="2123"/>
                </a:lnTo>
                <a:lnTo>
                  <a:pt x="285606" y="12454"/>
                </a:lnTo>
                <a:lnTo>
                  <a:pt x="296477" y="12454"/>
                </a:lnTo>
                <a:lnTo>
                  <a:pt x="292155" y="2123"/>
                </a:lnTo>
                <a:close/>
              </a:path>
              <a:path w="390525" h="12700">
                <a:moveTo>
                  <a:pt x="385597" y="2123"/>
                </a:moveTo>
                <a:lnTo>
                  <a:pt x="383379" y="2123"/>
                </a:lnTo>
                <a:lnTo>
                  <a:pt x="378969" y="12454"/>
                </a:lnTo>
                <a:lnTo>
                  <a:pt x="389918" y="12454"/>
                </a:lnTo>
                <a:lnTo>
                  <a:pt x="385597" y="2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2" name="object 82"/>
          <p:cNvGrpSpPr/>
          <p:nvPr/>
        </p:nvGrpSpPr>
        <p:grpSpPr>
          <a:xfrm>
            <a:off x="1600200" y="4293108"/>
            <a:ext cx="5692140" cy="2475865"/>
            <a:chOff x="1600200" y="4293108"/>
            <a:chExt cx="5692140" cy="2475865"/>
          </a:xfrm>
        </p:grpSpPr>
        <p:sp>
          <p:nvSpPr>
            <p:cNvPr id="83" name="object 83"/>
            <p:cNvSpPr/>
            <p:nvPr/>
          </p:nvSpPr>
          <p:spPr>
            <a:xfrm>
              <a:off x="6344999" y="4768095"/>
              <a:ext cx="267335" cy="546100"/>
            </a:xfrm>
            <a:custGeom>
              <a:avLst/>
              <a:gdLst/>
              <a:ahLst/>
              <a:cxnLst/>
              <a:rect l="l" t="t" r="r" b="b"/>
              <a:pathLst>
                <a:path w="267334" h="546100">
                  <a:moveTo>
                    <a:pt x="48831" y="447251"/>
                  </a:moveTo>
                  <a:lnTo>
                    <a:pt x="34844" y="447251"/>
                  </a:lnTo>
                  <a:lnTo>
                    <a:pt x="45288" y="457777"/>
                  </a:lnTo>
                  <a:lnTo>
                    <a:pt x="90761" y="503111"/>
                  </a:lnTo>
                  <a:lnTo>
                    <a:pt x="114607" y="527117"/>
                  </a:lnTo>
                  <a:lnTo>
                    <a:pt x="118396" y="530811"/>
                  </a:lnTo>
                  <a:lnTo>
                    <a:pt x="133369" y="545768"/>
                  </a:lnTo>
                  <a:lnTo>
                    <a:pt x="143998" y="535150"/>
                  </a:lnTo>
                  <a:lnTo>
                    <a:pt x="129857" y="535150"/>
                  </a:lnTo>
                  <a:lnTo>
                    <a:pt x="133360" y="531651"/>
                  </a:lnTo>
                  <a:lnTo>
                    <a:pt x="131520" y="529887"/>
                  </a:lnTo>
                  <a:lnTo>
                    <a:pt x="125420" y="523793"/>
                  </a:lnTo>
                  <a:lnTo>
                    <a:pt x="121723" y="520008"/>
                  </a:lnTo>
                  <a:lnTo>
                    <a:pt x="108137" y="506528"/>
                  </a:lnTo>
                  <a:lnTo>
                    <a:pt x="86509" y="484922"/>
                  </a:lnTo>
                  <a:lnTo>
                    <a:pt x="52405" y="450760"/>
                  </a:lnTo>
                  <a:lnTo>
                    <a:pt x="48831" y="447251"/>
                  </a:lnTo>
                  <a:close/>
                </a:path>
                <a:path w="267334" h="546100">
                  <a:moveTo>
                    <a:pt x="133360" y="531651"/>
                  </a:moveTo>
                  <a:lnTo>
                    <a:pt x="129857" y="535150"/>
                  </a:lnTo>
                  <a:lnTo>
                    <a:pt x="136881" y="535150"/>
                  </a:lnTo>
                  <a:lnTo>
                    <a:pt x="136511" y="534873"/>
                  </a:lnTo>
                  <a:lnTo>
                    <a:pt x="135495" y="533765"/>
                  </a:lnTo>
                  <a:lnTo>
                    <a:pt x="133360" y="531651"/>
                  </a:lnTo>
                  <a:close/>
                </a:path>
                <a:path w="267334" h="546100">
                  <a:moveTo>
                    <a:pt x="253522" y="411611"/>
                  </a:moveTo>
                  <a:lnTo>
                    <a:pt x="133360" y="531651"/>
                  </a:lnTo>
                  <a:lnTo>
                    <a:pt x="135495" y="533765"/>
                  </a:lnTo>
                  <a:lnTo>
                    <a:pt x="136511" y="534873"/>
                  </a:lnTo>
                  <a:lnTo>
                    <a:pt x="136881" y="535150"/>
                  </a:lnTo>
                  <a:lnTo>
                    <a:pt x="143998" y="535150"/>
                  </a:lnTo>
                  <a:lnTo>
                    <a:pt x="165533" y="513545"/>
                  </a:lnTo>
                  <a:lnTo>
                    <a:pt x="187253" y="491939"/>
                  </a:lnTo>
                  <a:lnTo>
                    <a:pt x="198714" y="480398"/>
                  </a:lnTo>
                  <a:lnTo>
                    <a:pt x="231986" y="447251"/>
                  </a:lnTo>
                  <a:lnTo>
                    <a:pt x="245388" y="433771"/>
                  </a:lnTo>
                  <a:lnTo>
                    <a:pt x="249178" y="430077"/>
                  </a:lnTo>
                  <a:lnTo>
                    <a:pt x="259160" y="420106"/>
                  </a:lnTo>
                  <a:lnTo>
                    <a:pt x="257034" y="420106"/>
                  </a:lnTo>
                  <a:lnTo>
                    <a:pt x="253522" y="411611"/>
                  </a:lnTo>
                  <a:close/>
                </a:path>
                <a:path w="267334" h="546100">
                  <a:moveTo>
                    <a:pt x="52312" y="450667"/>
                  </a:moveTo>
                  <a:close/>
                </a:path>
                <a:path w="267334" h="546100">
                  <a:moveTo>
                    <a:pt x="66546" y="410134"/>
                  </a:moveTo>
                  <a:lnTo>
                    <a:pt x="1016" y="410134"/>
                  </a:lnTo>
                  <a:lnTo>
                    <a:pt x="0" y="412535"/>
                  </a:lnTo>
                  <a:lnTo>
                    <a:pt x="6570" y="419090"/>
                  </a:lnTo>
                  <a:lnTo>
                    <a:pt x="7671" y="420106"/>
                  </a:lnTo>
                  <a:lnTo>
                    <a:pt x="9242" y="421675"/>
                  </a:lnTo>
                  <a:lnTo>
                    <a:pt x="11460" y="423984"/>
                  </a:lnTo>
                  <a:lnTo>
                    <a:pt x="17560" y="430077"/>
                  </a:lnTo>
                  <a:lnTo>
                    <a:pt x="21350" y="433771"/>
                  </a:lnTo>
                  <a:lnTo>
                    <a:pt x="34844" y="447343"/>
                  </a:lnTo>
                  <a:lnTo>
                    <a:pt x="48831" y="447251"/>
                  </a:lnTo>
                  <a:lnTo>
                    <a:pt x="28374" y="426754"/>
                  </a:lnTo>
                  <a:lnTo>
                    <a:pt x="24677" y="422968"/>
                  </a:lnTo>
                  <a:lnTo>
                    <a:pt x="21812" y="420106"/>
                  </a:lnTo>
                  <a:lnTo>
                    <a:pt x="9704" y="420106"/>
                  </a:lnTo>
                  <a:lnTo>
                    <a:pt x="13216" y="411611"/>
                  </a:lnTo>
                  <a:lnTo>
                    <a:pt x="66546" y="411611"/>
                  </a:lnTo>
                  <a:lnTo>
                    <a:pt x="66546" y="410134"/>
                  </a:lnTo>
                  <a:close/>
                </a:path>
                <a:path w="267334" h="546100">
                  <a:moveTo>
                    <a:pt x="13216" y="411611"/>
                  </a:moveTo>
                  <a:lnTo>
                    <a:pt x="9704" y="420106"/>
                  </a:lnTo>
                  <a:lnTo>
                    <a:pt x="21812" y="420106"/>
                  </a:lnTo>
                  <a:lnTo>
                    <a:pt x="18577" y="416874"/>
                  </a:lnTo>
                  <a:lnTo>
                    <a:pt x="16266" y="414658"/>
                  </a:lnTo>
                  <a:lnTo>
                    <a:pt x="14603" y="412996"/>
                  </a:lnTo>
                  <a:lnTo>
                    <a:pt x="13586" y="411888"/>
                  </a:lnTo>
                  <a:lnTo>
                    <a:pt x="13216" y="411611"/>
                  </a:lnTo>
                  <a:close/>
                </a:path>
                <a:path w="267334" h="546100">
                  <a:moveTo>
                    <a:pt x="66546" y="411611"/>
                  </a:moveTo>
                  <a:lnTo>
                    <a:pt x="13216" y="411611"/>
                  </a:lnTo>
                  <a:lnTo>
                    <a:pt x="13586" y="411888"/>
                  </a:lnTo>
                  <a:lnTo>
                    <a:pt x="14603" y="412996"/>
                  </a:lnTo>
                  <a:lnTo>
                    <a:pt x="16266" y="414658"/>
                  </a:lnTo>
                  <a:lnTo>
                    <a:pt x="18577" y="416874"/>
                  </a:lnTo>
                  <a:lnTo>
                    <a:pt x="21812" y="420106"/>
                  </a:lnTo>
                  <a:lnTo>
                    <a:pt x="76528" y="420106"/>
                  </a:lnTo>
                  <a:lnTo>
                    <a:pt x="76528" y="415120"/>
                  </a:lnTo>
                  <a:lnTo>
                    <a:pt x="66546" y="415120"/>
                  </a:lnTo>
                  <a:lnTo>
                    <a:pt x="66546" y="411611"/>
                  </a:lnTo>
                  <a:close/>
                </a:path>
                <a:path w="267334" h="546100">
                  <a:moveTo>
                    <a:pt x="190210" y="6924"/>
                  </a:moveTo>
                  <a:lnTo>
                    <a:pt x="190210" y="419090"/>
                  </a:lnTo>
                  <a:lnTo>
                    <a:pt x="195479" y="420106"/>
                  </a:lnTo>
                  <a:lnTo>
                    <a:pt x="245018" y="420106"/>
                  </a:lnTo>
                  <a:lnTo>
                    <a:pt x="250194" y="414935"/>
                  </a:lnTo>
                  <a:lnTo>
                    <a:pt x="200192" y="414935"/>
                  </a:lnTo>
                  <a:lnTo>
                    <a:pt x="196321" y="410169"/>
                  </a:lnTo>
                  <a:lnTo>
                    <a:pt x="195941" y="410134"/>
                  </a:lnTo>
                  <a:lnTo>
                    <a:pt x="196293" y="410134"/>
                  </a:lnTo>
                  <a:lnTo>
                    <a:pt x="200192" y="410042"/>
                  </a:lnTo>
                  <a:lnTo>
                    <a:pt x="200192" y="11910"/>
                  </a:lnTo>
                  <a:lnTo>
                    <a:pt x="195201" y="11910"/>
                  </a:lnTo>
                  <a:lnTo>
                    <a:pt x="190210" y="6924"/>
                  </a:lnTo>
                  <a:close/>
                </a:path>
                <a:path w="267334" h="546100">
                  <a:moveTo>
                    <a:pt x="266347" y="411611"/>
                  </a:moveTo>
                  <a:lnTo>
                    <a:pt x="253522" y="411611"/>
                  </a:lnTo>
                  <a:lnTo>
                    <a:pt x="257034" y="420106"/>
                  </a:lnTo>
                  <a:lnTo>
                    <a:pt x="259160" y="420106"/>
                  </a:lnTo>
                  <a:lnTo>
                    <a:pt x="266738" y="412535"/>
                  </a:lnTo>
                  <a:lnTo>
                    <a:pt x="266347" y="411611"/>
                  </a:lnTo>
                  <a:close/>
                </a:path>
                <a:path w="267334" h="546100">
                  <a:moveTo>
                    <a:pt x="66546" y="0"/>
                  </a:moveTo>
                  <a:lnTo>
                    <a:pt x="66546" y="415120"/>
                  </a:lnTo>
                  <a:lnTo>
                    <a:pt x="71537" y="410134"/>
                  </a:lnTo>
                  <a:lnTo>
                    <a:pt x="76528" y="410134"/>
                  </a:lnTo>
                  <a:lnTo>
                    <a:pt x="76527" y="11910"/>
                  </a:lnTo>
                  <a:lnTo>
                    <a:pt x="71444" y="11910"/>
                  </a:lnTo>
                  <a:lnTo>
                    <a:pt x="70058" y="11449"/>
                  </a:lnTo>
                  <a:lnTo>
                    <a:pt x="76527" y="6647"/>
                  </a:lnTo>
                  <a:lnTo>
                    <a:pt x="200192" y="6647"/>
                  </a:lnTo>
                  <a:lnTo>
                    <a:pt x="200192" y="2123"/>
                  </a:lnTo>
                  <a:lnTo>
                    <a:pt x="73662" y="2123"/>
                  </a:lnTo>
                  <a:lnTo>
                    <a:pt x="72184" y="1938"/>
                  </a:lnTo>
                  <a:lnTo>
                    <a:pt x="73043" y="1938"/>
                  </a:lnTo>
                  <a:lnTo>
                    <a:pt x="66546" y="0"/>
                  </a:lnTo>
                  <a:close/>
                </a:path>
                <a:path w="267334" h="546100">
                  <a:moveTo>
                    <a:pt x="76528" y="410134"/>
                  </a:moveTo>
                  <a:lnTo>
                    <a:pt x="71537" y="410134"/>
                  </a:lnTo>
                  <a:lnTo>
                    <a:pt x="66546" y="415120"/>
                  </a:lnTo>
                  <a:lnTo>
                    <a:pt x="76528" y="415120"/>
                  </a:lnTo>
                  <a:lnTo>
                    <a:pt x="76528" y="410134"/>
                  </a:lnTo>
                  <a:close/>
                </a:path>
                <a:path w="267334" h="546100">
                  <a:moveTo>
                    <a:pt x="200192" y="410042"/>
                  </a:moveTo>
                  <a:lnTo>
                    <a:pt x="196218" y="410042"/>
                  </a:lnTo>
                  <a:lnTo>
                    <a:pt x="196957" y="410226"/>
                  </a:lnTo>
                  <a:lnTo>
                    <a:pt x="196368" y="410226"/>
                  </a:lnTo>
                  <a:lnTo>
                    <a:pt x="200192" y="414935"/>
                  </a:lnTo>
                  <a:lnTo>
                    <a:pt x="200192" y="410226"/>
                  </a:lnTo>
                  <a:lnTo>
                    <a:pt x="196957" y="410226"/>
                  </a:lnTo>
                  <a:lnTo>
                    <a:pt x="196321" y="410169"/>
                  </a:lnTo>
                  <a:lnTo>
                    <a:pt x="200192" y="410169"/>
                  </a:lnTo>
                  <a:close/>
                </a:path>
                <a:path w="267334" h="546100">
                  <a:moveTo>
                    <a:pt x="265722" y="410134"/>
                  </a:moveTo>
                  <a:lnTo>
                    <a:pt x="200192" y="410134"/>
                  </a:lnTo>
                  <a:lnTo>
                    <a:pt x="200192" y="414935"/>
                  </a:lnTo>
                  <a:lnTo>
                    <a:pt x="250194" y="414935"/>
                  </a:lnTo>
                  <a:lnTo>
                    <a:pt x="253522" y="411611"/>
                  </a:lnTo>
                  <a:lnTo>
                    <a:pt x="266347" y="411611"/>
                  </a:lnTo>
                  <a:lnTo>
                    <a:pt x="265722" y="410134"/>
                  </a:lnTo>
                  <a:close/>
                </a:path>
                <a:path w="267334" h="546100">
                  <a:moveTo>
                    <a:pt x="196218" y="410042"/>
                  </a:moveTo>
                  <a:lnTo>
                    <a:pt x="196957" y="410226"/>
                  </a:lnTo>
                  <a:lnTo>
                    <a:pt x="196218" y="410042"/>
                  </a:lnTo>
                  <a:close/>
                </a:path>
                <a:path w="267334" h="546100">
                  <a:moveTo>
                    <a:pt x="196293" y="410134"/>
                  </a:moveTo>
                  <a:lnTo>
                    <a:pt x="195941" y="410134"/>
                  </a:lnTo>
                  <a:lnTo>
                    <a:pt x="196321" y="410169"/>
                  </a:lnTo>
                  <a:close/>
                </a:path>
                <a:path w="267334" h="546100">
                  <a:moveTo>
                    <a:pt x="76527" y="6647"/>
                  </a:moveTo>
                  <a:lnTo>
                    <a:pt x="70058" y="11449"/>
                  </a:lnTo>
                  <a:lnTo>
                    <a:pt x="71444" y="11910"/>
                  </a:lnTo>
                  <a:lnTo>
                    <a:pt x="76527" y="11910"/>
                  </a:lnTo>
                  <a:lnTo>
                    <a:pt x="76527" y="6647"/>
                  </a:lnTo>
                  <a:close/>
                </a:path>
                <a:path w="267334" h="546100">
                  <a:moveTo>
                    <a:pt x="200192" y="6647"/>
                  </a:moveTo>
                  <a:lnTo>
                    <a:pt x="76527" y="6647"/>
                  </a:lnTo>
                  <a:lnTo>
                    <a:pt x="76527" y="11910"/>
                  </a:lnTo>
                  <a:lnTo>
                    <a:pt x="190210" y="11910"/>
                  </a:lnTo>
                  <a:lnTo>
                    <a:pt x="190210" y="6924"/>
                  </a:lnTo>
                  <a:lnTo>
                    <a:pt x="200192" y="6924"/>
                  </a:lnTo>
                  <a:lnTo>
                    <a:pt x="200192" y="6647"/>
                  </a:lnTo>
                  <a:close/>
                </a:path>
                <a:path w="267334" h="546100">
                  <a:moveTo>
                    <a:pt x="200192" y="6924"/>
                  </a:moveTo>
                  <a:lnTo>
                    <a:pt x="190210" y="6924"/>
                  </a:lnTo>
                  <a:lnTo>
                    <a:pt x="195201" y="11910"/>
                  </a:lnTo>
                  <a:lnTo>
                    <a:pt x="200192" y="11910"/>
                  </a:lnTo>
                  <a:lnTo>
                    <a:pt x="200192" y="6924"/>
                  </a:lnTo>
                  <a:close/>
                </a:path>
                <a:path w="267334" h="546100">
                  <a:moveTo>
                    <a:pt x="73043" y="1938"/>
                  </a:moveTo>
                  <a:lnTo>
                    <a:pt x="72184" y="1938"/>
                  </a:lnTo>
                  <a:lnTo>
                    <a:pt x="73662" y="2123"/>
                  </a:lnTo>
                  <a:lnTo>
                    <a:pt x="73043" y="1938"/>
                  </a:lnTo>
                  <a:close/>
                </a:path>
                <a:path w="267334" h="546100">
                  <a:moveTo>
                    <a:pt x="200192" y="1938"/>
                  </a:moveTo>
                  <a:lnTo>
                    <a:pt x="73043" y="1938"/>
                  </a:lnTo>
                  <a:lnTo>
                    <a:pt x="73662" y="2123"/>
                  </a:lnTo>
                  <a:lnTo>
                    <a:pt x="200192" y="2123"/>
                  </a:lnTo>
                  <a:lnTo>
                    <a:pt x="200192" y="1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000095" y="5558159"/>
              <a:ext cx="1158279" cy="121047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441304" y="5847076"/>
              <a:ext cx="330447" cy="24763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334863" y="4720545"/>
              <a:ext cx="686251" cy="138071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539737" y="5787707"/>
              <a:ext cx="18300" cy="3102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539737" y="5787707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19" h="32385">
                  <a:moveTo>
                    <a:pt x="3835" y="0"/>
                  </a:moveTo>
                  <a:lnTo>
                    <a:pt x="4685" y="2400"/>
                  </a:lnTo>
                  <a:lnTo>
                    <a:pt x="11839" y="3785"/>
                  </a:lnTo>
                  <a:lnTo>
                    <a:pt x="18568" y="22990"/>
                  </a:lnTo>
                  <a:lnTo>
                    <a:pt x="19714" y="26222"/>
                  </a:lnTo>
                  <a:lnTo>
                    <a:pt x="17976" y="29822"/>
                  </a:lnTo>
                  <a:lnTo>
                    <a:pt x="14732" y="31023"/>
                  </a:lnTo>
                  <a:lnTo>
                    <a:pt x="11479" y="32131"/>
                  </a:lnTo>
                  <a:lnTo>
                    <a:pt x="7911" y="30376"/>
                  </a:lnTo>
                  <a:lnTo>
                    <a:pt x="6765" y="27145"/>
                  </a:lnTo>
                  <a:lnTo>
                    <a:pt x="0" y="7940"/>
                  </a:lnTo>
                  <a:lnTo>
                    <a:pt x="4685" y="2400"/>
                  </a:lnTo>
                  <a:lnTo>
                    <a:pt x="38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345025" y="5231136"/>
              <a:ext cx="198755" cy="557530"/>
            </a:xfrm>
            <a:custGeom>
              <a:avLst/>
              <a:gdLst/>
              <a:ahLst/>
              <a:cxnLst/>
              <a:rect l="l" t="t" r="r" b="b"/>
              <a:pathLst>
                <a:path w="198755" h="557529">
                  <a:moveTo>
                    <a:pt x="198612" y="557033"/>
                  </a:moveTo>
                  <a:lnTo>
                    <a:pt x="85702" y="238307"/>
                  </a:lnTo>
                  <a:lnTo>
                    <a:pt x="27721" y="74638"/>
                  </a:lnTo>
                  <a:lnTo>
                    <a:pt x="6360" y="14338"/>
                  </a:lnTo>
                  <a:lnTo>
                    <a:pt x="3308" y="5724"/>
                  </a:lnTo>
                </a:path>
                <a:path w="198755" h="557529">
                  <a:moveTo>
                    <a:pt x="3207" y="5909"/>
                  </a:moveTo>
                  <a:lnTo>
                    <a:pt x="4131" y="5539"/>
                  </a:lnTo>
                  <a:lnTo>
                    <a:pt x="4436" y="4062"/>
                  </a:lnTo>
                  <a:lnTo>
                    <a:pt x="3891" y="2492"/>
                  </a:lnTo>
                  <a:lnTo>
                    <a:pt x="3345" y="923"/>
                  </a:lnTo>
                  <a:lnTo>
                    <a:pt x="2153" y="0"/>
                  </a:lnTo>
                  <a:lnTo>
                    <a:pt x="1229" y="276"/>
                  </a:lnTo>
                  <a:lnTo>
                    <a:pt x="305" y="646"/>
                  </a:lnTo>
                  <a:lnTo>
                    <a:pt x="0" y="2123"/>
                  </a:lnTo>
                  <a:lnTo>
                    <a:pt x="545" y="3693"/>
                  </a:lnTo>
                  <a:lnTo>
                    <a:pt x="1090" y="5170"/>
                  </a:lnTo>
                  <a:lnTo>
                    <a:pt x="2282" y="6186"/>
                  </a:lnTo>
                  <a:lnTo>
                    <a:pt x="3207" y="59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466296" y="5606923"/>
              <a:ext cx="48895" cy="73660"/>
            </a:xfrm>
            <a:custGeom>
              <a:avLst/>
              <a:gdLst/>
              <a:ahLst/>
              <a:cxnLst/>
              <a:rect l="l" t="t" r="r" b="b"/>
              <a:pathLst>
                <a:path w="48894" h="73660">
                  <a:moveTo>
                    <a:pt x="43497" y="69063"/>
                  </a:moveTo>
                  <a:lnTo>
                    <a:pt x="23207" y="69063"/>
                  </a:lnTo>
                  <a:lnTo>
                    <a:pt x="24104" y="71464"/>
                  </a:lnTo>
                  <a:lnTo>
                    <a:pt x="27829" y="73310"/>
                  </a:lnTo>
                  <a:lnTo>
                    <a:pt x="31470" y="73218"/>
                  </a:lnTo>
                  <a:lnTo>
                    <a:pt x="34751" y="72479"/>
                  </a:lnTo>
                  <a:lnTo>
                    <a:pt x="38300" y="71371"/>
                  </a:lnTo>
                  <a:lnTo>
                    <a:pt x="41757" y="69986"/>
                  </a:lnTo>
                  <a:lnTo>
                    <a:pt x="43497" y="69063"/>
                  </a:lnTo>
                  <a:close/>
                </a:path>
                <a:path w="48894" h="73660">
                  <a:moveTo>
                    <a:pt x="5120" y="7478"/>
                  </a:moveTo>
                  <a:lnTo>
                    <a:pt x="0" y="10802"/>
                  </a:lnTo>
                  <a:lnTo>
                    <a:pt x="3290" y="19574"/>
                  </a:lnTo>
                  <a:lnTo>
                    <a:pt x="4029" y="21236"/>
                  </a:lnTo>
                  <a:lnTo>
                    <a:pt x="4935" y="23636"/>
                  </a:lnTo>
                  <a:lnTo>
                    <a:pt x="21590" y="65001"/>
                  </a:lnTo>
                  <a:lnTo>
                    <a:pt x="22560" y="67586"/>
                  </a:lnTo>
                  <a:lnTo>
                    <a:pt x="23300" y="69340"/>
                  </a:lnTo>
                  <a:lnTo>
                    <a:pt x="23207" y="69063"/>
                  </a:lnTo>
                  <a:lnTo>
                    <a:pt x="43497" y="69063"/>
                  </a:lnTo>
                  <a:lnTo>
                    <a:pt x="44715" y="68417"/>
                  </a:lnTo>
                  <a:lnTo>
                    <a:pt x="47534" y="66386"/>
                  </a:lnTo>
                  <a:lnTo>
                    <a:pt x="47678" y="66109"/>
                  </a:lnTo>
                  <a:lnTo>
                    <a:pt x="32764" y="66109"/>
                  </a:lnTo>
                  <a:lnTo>
                    <a:pt x="30547" y="63685"/>
                  </a:lnTo>
                  <a:lnTo>
                    <a:pt x="28744" y="63339"/>
                  </a:lnTo>
                  <a:lnTo>
                    <a:pt x="30153" y="63272"/>
                  </a:lnTo>
                  <a:lnTo>
                    <a:pt x="31488" y="62991"/>
                  </a:lnTo>
                  <a:lnTo>
                    <a:pt x="30214" y="59738"/>
                  </a:lnTo>
                  <a:lnTo>
                    <a:pt x="17052" y="27052"/>
                  </a:lnTo>
                  <a:lnTo>
                    <a:pt x="15338" y="22713"/>
                  </a:lnTo>
                  <a:lnTo>
                    <a:pt x="8216" y="22713"/>
                  </a:lnTo>
                  <a:lnTo>
                    <a:pt x="5536" y="21974"/>
                  </a:lnTo>
                  <a:lnTo>
                    <a:pt x="4177" y="20682"/>
                  </a:lnTo>
                  <a:lnTo>
                    <a:pt x="12384" y="15326"/>
                  </a:lnTo>
                  <a:lnTo>
                    <a:pt x="24885" y="15326"/>
                  </a:lnTo>
                  <a:lnTo>
                    <a:pt x="24505" y="14034"/>
                  </a:lnTo>
                  <a:lnTo>
                    <a:pt x="11654" y="14034"/>
                  </a:lnTo>
                  <a:lnTo>
                    <a:pt x="9611" y="12843"/>
                  </a:lnTo>
                  <a:lnTo>
                    <a:pt x="8882" y="12741"/>
                  </a:lnTo>
                  <a:lnTo>
                    <a:pt x="10366" y="12741"/>
                  </a:lnTo>
                  <a:lnTo>
                    <a:pt x="5120" y="7478"/>
                  </a:lnTo>
                  <a:close/>
                </a:path>
                <a:path w="48894" h="73660">
                  <a:moveTo>
                    <a:pt x="30547" y="63685"/>
                  </a:moveTo>
                  <a:lnTo>
                    <a:pt x="32764" y="66109"/>
                  </a:lnTo>
                  <a:lnTo>
                    <a:pt x="31881" y="63985"/>
                  </a:lnTo>
                  <a:lnTo>
                    <a:pt x="31790" y="63800"/>
                  </a:lnTo>
                  <a:lnTo>
                    <a:pt x="31147" y="63800"/>
                  </a:lnTo>
                  <a:lnTo>
                    <a:pt x="30547" y="63685"/>
                  </a:lnTo>
                  <a:close/>
                </a:path>
                <a:path w="48894" h="73660">
                  <a:moveTo>
                    <a:pt x="39264" y="63708"/>
                  </a:moveTo>
                  <a:lnTo>
                    <a:pt x="31766" y="63708"/>
                  </a:lnTo>
                  <a:lnTo>
                    <a:pt x="32764" y="66109"/>
                  </a:lnTo>
                  <a:lnTo>
                    <a:pt x="47678" y="66109"/>
                  </a:lnTo>
                  <a:lnTo>
                    <a:pt x="48495" y="64539"/>
                  </a:lnTo>
                  <a:lnTo>
                    <a:pt x="47037" y="63800"/>
                  </a:lnTo>
                  <a:lnTo>
                    <a:pt x="39299" y="63800"/>
                  </a:lnTo>
                  <a:close/>
                </a:path>
                <a:path w="48894" h="73660">
                  <a:moveTo>
                    <a:pt x="21544" y="64908"/>
                  </a:moveTo>
                  <a:close/>
                </a:path>
                <a:path w="48894" h="73660">
                  <a:moveTo>
                    <a:pt x="38950" y="62785"/>
                  </a:moveTo>
                  <a:lnTo>
                    <a:pt x="32468" y="62785"/>
                  </a:lnTo>
                  <a:lnTo>
                    <a:pt x="31488" y="62991"/>
                  </a:lnTo>
                  <a:lnTo>
                    <a:pt x="31858" y="63985"/>
                  </a:lnTo>
                  <a:lnTo>
                    <a:pt x="31766" y="63708"/>
                  </a:lnTo>
                  <a:lnTo>
                    <a:pt x="39264" y="63708"/>
                  </a:lnTo>
                  <a:lnTo>
                    <a:pt x="39058" y="63154"/>
                  </a:lnTo>
                  <a:lnTo>
                    <a:pt x="38950" y="62785"/>
                  </a:lnTo>
                  <a:close/>
                </a:path>
                <a:path w="48894" h="73660">
                  <a:moveTo>
                    <a:pt x="31766" y="63708"/>
                  </a:moveTo>
                  <a:lnTo>
                    <a:pt x="31858" y="63985"/>
                  </a:lnTo>
                  <a:lnTo>
                    <a:pt x="31766" y="63708"/>
                  </a:lnTo>
                  <a:close/>
                </a:path>
                <a:path w="48894" h="73660">
                  <a:moveTo>
                    <a:pt x="30315" y="63431"/>
                  </a:moveTo>
                  <a:lnTo>
                    <a:pt x="30547" y="63685"/>
                  </a:lnTo>
                  <a:lnTo>
                    <a:pt x="31147" y="63800"/>
                  </a:lnTo>
                  <a:lnTo>
                    <a:pt x="30315" y="63431"/>
                  </a:lnTo>
                  <a:close/>
                </a:path>
                <a:path w="48894" h="73660">
                  <a:moveTo>
                    <a:pt x="31652" y="63431"/>
                  </a:moveTo>
                  <a:lnTo>
                    <a:pt x="30315" y="63431"/>
                  </a:lnTo>
                  <a:lnTo>
                    <a:pt x="31147" y="63800"/>
                  </a:lnTo>
                  <a:lnTo>
                    <a:pt x="31790" y="63800"/>
                  </a:lnTo>
                  <a:lnTo>
                    <a:pt x="31652" y="63431"/>
                  </a:lnTo>
                  <a:close/>
                </a:path>
                <a:path w="48894" h="73660">
                  <a:moveTo>
                    <a:pt x="39729" y="59780"/>
                  </a:moveTo>
                  <a:lnTo>
                    <a:pt x="38291" y="60547"/>
                  </a:lnTo>
                  <a:lnTo>
                    <a:pt x="39058" y="63154"/>
                  </a:lnTo>
                  <a:lnTo>
                    <a:pt x="39299" y="63800"/>
                  </a:lnTo>
                  <a:lnTo>
                    <a:pt x="43976" y="62249"/>
                  </a:lnTo>
                  <a:lnTo>
                    <a:pt x="41207" y="60846"/>
                  </a:lnTo>
                  <a:lnTo>
                    <a:pt x="39151" y="60846"/>
                  </a:lnTo>
                  <a:lnTo>
                    <a:pt x="39474" y="60199"/>
                  </a:lnTo>
                  <a:lnTo>
                    <a:pt x="39151" y="60199"/>
                  </a:lnTo>
                  <a:lnTo>
                    <a:pt x="39729" y="59780"/>
                  </a:lnTo>
                  <a:close/>
                </a:path>
                <a:path w="48894" h="73660">
                  <a:moveTo>
                    <a:pt x="43976" y="62249"/>
                  </a:moveTo>
                  <a:lnTo>
                    <a:pt x="39299" y="63800"/>
                  </a:lnTo>
                  <a:lnTo>
                    <a:pt x="47037" y="63800"/>
                  </a:lnTo>
                  <a:lnTo>
                    <a:pt x="43976" y="62249"/>
                  </a:lnTo>
                  <a:close/>
                </a:path>
                <a:path w="48894" h="73660">
                  <a:moveTo>
                    <a:pt x="31583" y="63246"/>
                  </a:moveTo>
                  <a:lnTo>
                    <a:pt x="30685" y="63246"/>
                  </a:lnTo>
                  <a:lnTo>
                    <a:pt x="29834" y="63339"/>
                  </a:lnTo>
                  <a:lnTo>
                    <a:pt x="28744" y="63339"/>
                  </a:lnTo>
                  <a:lnTo>
                    <a:pt x="30547" y="63685"/>
                  </a:lnTo>
                  <a:lnTo>
                    <a:pt x="30315" y="63431"/>
                  </a:lnTo>
                  <a:lnTo>
                    <a:pt x="31652" y="63431"/>
                  </a:lnTo>
                  <a:lnTo>
                    <a:pt x="29834" y="63339"/>
                  </a:lnTo>
                  <a:lnTo>
                    <a:pt x="30153" y="63272"/>
                  </a:lnTo>
                  <a:lnTo>
                    <a:pt x="31593" y="63272"/>
                  </a:lnTo>
                  <a:close/>
                </a:path>
                <a:path w="48894" h="73660">
                  <a:moveTo>
                    <a:pt x="30685" y="63246"/>
                  </a:moveTo>
                  <a:lnTo>
                    <a:pt x="30153" y="63272"/>
                  </a:lnTo>
                  <a:lnTo>
                    <a:pt x="29834" y="63339"/>
                  </a:lnTo>
                  <a:lnTo>
                    <a:pt x="30685" y="63246"/>
                  </a:lnTo>
                  <a:close/>
                </a:path>
                <a:path w="48894" h="73660">
                  <a:moveTo>
                    <a:pt x="31488" y="62991"/>
                  </a:moveTo>
                  <a:lnTo>
                    <a:pt x="30153" y="63272"/>
                  </a:lnTo>
                  <a:lnTo>
                    <a:pt x="30685" y="63246"/>
                  </a:lnTo>
                  <a:lnTo>
                    <a:pt x="31583" y="63246"/>
                  </a:lnTo>
                  <a:lnTo>
                    <a:pt x="31488" y="62991"/>
                  </a:lnTo>
                  <a:close/>
                </a:path>
                <a:path w="48894" h="73660">
                  <a:moveTo>
                    <a:pt x="38705" y="61954"/>
                  </a:moveTo>
                  <a:lnTo>
                    <a:pt x="35130" y="61954"/>
                  </a:lnTo>
                  <a:lnTo>
                    <a:pt x="32016" y="62877"/>
                  </a:lnTo>
                  <a:lnTo>
                    <a:pt x="32468" y="62785"/>
                  </a:lnTo>
                  <a:lnTo>
                    <a:pt x="38950" y="62785"/>
                  </a:lnTo>
                  <a:lnTo>
                    <a:pt x="38705" y="61954"/>
                  </a:lnTo>
                  <a:close/>
                </a:path>
                <a:path w="48894" h="73660">
                  <a:moveTo>
                    <a:pt x="48287" y="59091"/>
                  </a:moveTo>
                  <a:lnTo>
                    <a:pt x="40676" y="59091"/>
                  </a:lnTo>
                  <a:lnTo>
                    <a:pt x="39779" y="60122"/>
                  </a:lnTo>
                  <a:lnTo>
                    <a:pt x="43976" y="62249"/>
                  </a:lnTo>
                  <a:lnTo>
                    <a:pt x="48763" y="60661"/>
                  </a:lnTo>
                  <a:lnTo>
                    <a:pt x="48594" y="60199"/>
                  </a:lnTo>
                  <a:lnTo>
                    <a:pt x="48287" y="59091"/>
                  </a:lnTo>
                  <a:close/>
                </a:path>
                <a:path w="48894" h="73660">
                  <a:moveTo>
                    <a:pt x="38378" y="60846"/>
                  </a:moveTo>
                  <a:lnTo>
                    <a:pt x="37774" y="60846"/>
                  </a:lnTo>
                  <a:lnTo>
                    <a:pt x="37385" y="61030"/>
                  </a:lnTo>
                  <a:lnTo>
                    <a:pt x="34724" y="62046"/>
                  </a:lnTo>
                  <a:lnTo>
                    <a:pt x="35130" y="61954"/>
                  </a:lnTo>
                  <a:lnTo>
                    <a:pt x="38705" y="61954"/>
                  </a:lnTo>
                  <a:lnTo>
                    <a:pt x="38378" y="60846"/>
                  </a:lnTo>
                  <a:close/>
                </a:path>
                <a:path w="48894" h="73660">
                  <a:moveTo>
                    <a:pt x="37613" y="60909"/>
                  </a:moveTo>
                  <a:lnTo>
                    <a:pt x="37304" y="61030"/>
                  </a:lnTo>
                  <a:lnTo>
                    <a:pt x="37613" y="60909"/>
                  </a:lnTo>
                  <a:close/>
                </a:path>
                <a:path w="48894" h="73660">
                  <a:moveTo>
                    <a:pt x="38291" y="60547"/>
                  </a:moveTo>
                  <a:lnTo>
                    <a:pt x="37613" y="60909"/>
                  </a:lnTo>
                  <a:lnTo>
                    <a:pt x="37774" y="60846"/>
                  </a:lnTo>
                  <a:lnTo>
                    <a:pt x="38378" y="60846"/>
                  </a:lnTo>
                  <a:lnTo>
                    <a:pt x="38291" y="60547"/>
                  </a:lnTo>
                  <a:close/>
                </a:path>
                <a:path w="48894" h="73660">
                  <a:moveTo>
                    <a:pt x="39567" y="60015"/>
                  </a:moveTo>
                  <a:lnTo>
                    <a:pt x="39151" y="60846"/>
                  </a:lnTo>
                  <a:lnTo>
                    <a:pt x="39713" y="60199"/>
                  </a:lnTo>
                  <a:lnTo>
                    <a:pt x="39567" y="60015"/>
                  </a:lnTo>
                  <a:close/>
                </a:path>
                <a:path w="48894" h="73660">
                  <a:moveTo>
                    <a:pt x="39779" y="60122"/>
                  </a:moveTo>
                  <a:lnTo>
                    <a:pt x="39151" y="60846"/>
                  </a:lnTo>
                  <a:lnTo>
                    <a:pt x="41207" y="60846"/>
                  </a:lnTo>
                  <a:lnTo>
                    <a:pt x="39779" y="60122"/>
                  </a:lnTo>
                  <a:close/>
                </a:path>
                <a:path w="48894" h="73660">
                  <a:moveTo>
                    <a:pt x="33665" y="9787"/>
                  </a:moveTo>
                  <a:lnTo>
                    <a:pt x="33420" y="9787"/>
                  </a:lnTo>
                  <a:lnTo>
                    <a:pt x="33356" y="12003"/>
                  </a:lnTo>
                  <a:lnTo>
                    <a:pt x="31618" y="14495"/>
                  </a:lnTo>
                  <a:lnTo>
                    <a:pt x="28744" y="16711"/>
                  </a:lnTo>
                  <a:lnTo>
                    <a:pt x="25789" y="18315"/>
                  </a:lnTo>
                  <a:lnTo>
                    <a:pt x="31415" y="37486"/>
                  </a:lnTo>
                  <a:lnTo>
                    <a:pt x="34335" y="47088"/>
                  </a:lnTo>
                  <a:lnTo>
                    <a:pt x="38291" y="60547"/>
                  </a:lnTo>
                  <a:lnTo>
                    <a:pt x="39786" y="59738"/>
                  </a:lnTo>
                  <a:lnTo>
                    <a:pt x="40676" y="59091"/>
                  </a:lnTo>
                  <a:lnTo>
                    <a:pt x="48287" y="59091"/>
                  </a:lnTo>
                  <a:lnTo>
                    <a:pt x="47385" y="56044"/>
                  </a:lnTo>
                  <a:lnTo>
                    <a:pt x="45214" y="48658"/>
                  </a:lnTo>
                  <a:lnTo>
                    <a:pt x="40999" y="34624"/>
                  </a:lnTo>
                  <a:lnTo>
                    <a:pt x="36877" y="20682"/>
                  </a:lnTo>
                  <a:lnTo>
                    <a:pt x="36804" y="20497"/>
                  </a:lnTo>
                  <a:lnTo>
                    <a:pt x="33665" y="9787"/>
                  </a:lnTo>
                  <a:close/>
                </a:path>
                <a:path w="48894" h="73660">
                  <a:moveTo>
                    <a:pt x="40114" y="59738"/>
                  </a:moveTo>
                  <a:lnTo>
                    <a:pt x="39807" y="59738"/>
                  </a:lnTo>
                  <a:lnTo>
                    <a:pt x="39151" y="60199"/>
                  </a:lnTo>
                  <a:lnTo>
                    <a:pt x="39474" y="60199"/>
                  </a:lnTo>
                  <a:lnTo>
                    <a:pt x="39567" y="60015"/>
                  </a:lnTo>
                  <a:lnTo>
                    <a:pt x="39873" y="60015"/>
                  </a:lnTo>
                  <a:lnTo>
                    <a:pt x="40114" y="59738"/>
                  </a:lnTo>
                  <a:close/>
                </a:path>
                <a:path w="48894" h="73660">
                  <a:moveTo>
                    <a:pt x="48588" y="60107"/>
                  </a:moveTo>
                  <a:close/>
                </a:path>
                <a:path w="48894" h="73660">
                  <a:moveTo>
                    <a:pt x="39873" y="60015"/>
                  </a:moveTo>
                  <a:lnTo>
                    <a:pt x="39567" y="60015"/>
                  </a:lnTo>
                  <a:lnTo>
                    <a:pt x="39779" y="60122"/>
                  </a:lnTo>
                  <a:close/>
                </a:path>
                <a:path w="48894" h="73660">
                  <a:moveTo>
                    <a:pt x="40676" y="59091"/>
                  </a:moveTo>
                  <a:lnTo>
                    <a:pt x="39729" y="59780"/>
                  </a:lnTo>
                  <a:lnTo>
                    <a:pt x="40114" y="59738"/>
                  </a:lnTo>
                  <a:lnTo>
                    <a:pt x="40676" y="59091"/>
                  </a:lnTo>
                  <a:close/>
                </a:path>
                <a:path w="48894" h="73660">
                  <a:moveTo>
                    <a:pt x="47358" y="55952"/>
                  </a:moveTo>
                  <a:close/>
                </a:path>
                <a:path w="48894" h="73660">
                  <a:moveTo>
                    <a:pt x="40972" y="34531"/>
                  </a:moveTo>
                  <a:close/>
                </a:path>
                <a:path w="48894" h="73660">
                  <a:moveTo>
                    <a:pt x="12384" y="15326"/>
                  </a:moveTo>
                  <a:lnTo>
                    <a:pt x="4177" y="20682"/>
                  </a:lnTo>
                  <a:lnTo>
                    <a:pt x="5536" y="21974"/>
                  </a:lnTo>
                  <a:lnTo>
                    <a:pt x="8216" y="22713"/>
                  </a:lnTo>
                  <a:lnTo>
                    <a:pt x="11876" y="22713"/>
                  </a:lnTo>
                  <a:lnTo>
                    <a:pt x="15079" y="22079"/>
                  </a:lnTo>
                  <a:lnTo>
                    <a:pt x="14216" y="19943"/>
                  </a:lnTo>
                  <a:lnTo>
                    <a:pt x="13235" y="17358"/>
                  </a:lnTo>
                  <a:lnTo>
                    <a:pt x="12578" y="15880"/>
                  </a:lnTo>
                  <a:lnTo>
                    <a:pt x="12384" y="15326"/>
                  </a:lnTo>
                  <a:close/>
                </a:path>
                <a:path w="48894" h="73660">
                  <a:moveTo>
                    <a:pt x="15079" y="22079"/>
                  </a:moveTo>
                  <a:lnTo>
                    <a:pt x="11876" y="22713"/>
                  </a:lnTo>
                  <a:lnTo>
                    <a:pt x="15338" y="22713"/>
                  </a:lnTo>
                  <a:lnTo>
                    <a:pt x="15079" y="22079"/>
                  </a:lnTo>
                  <a:close/>
                </a:path>
                <a:path w="48894" h="73660">
                  <a:moveTo>
                    <a:pt x="24885" y="15326"/>
                  </a:moveTo>
                  <a:lnTo>
                    <a:pt x="12384" y="15326"/>
                  </a:lnTo>
                  <a:lnTo>
                    <a:pt x="12660" y="16065"/>
                  </a:lnTo>
                  <a:lnTo>
                    <a:pt x="13235" y="17358"/>
                  </a:lnTo>
                  <a:lnTo>
                    <a:pt x="14251" y="20035"/>
                  </a:lnTo>
                  <a:lnTo>
                    <a:pt x="15079" y="22079"/>
                  </a:lnTo>
                  <a:lnTo>
                    <a:pt x="16072" y="21882"/>
                  </a:lnTo>
                  <a:lnTo>
                    <a:pt x="20601" y="20497"/>
                  </a:lnTo>
                  <a:lnTo>
                    <a:pt x="25000" y="18743"/>
                  </a:lnTo>
                  <a:lnTo>
                    <a:pt x="25789" y="18315"/>
                  </a:lnTo>
                  <a:lnTo>
                    <a:pt x="25129" y="16065"/>
                  </a:lnTo>
                  <a:lnTo>
                    <a:pt x="24885" y="15326"/>
                  </a:lnTo>
                  <a:close/>
                </a:path>
                <a:path w="48894" h="73660">
                  <a:moveTo>
                    <a:pt x="3937" y="21051"/>
                  </a:moveTo>
                  <a:lnTo>
                    <a:pt x="4008" y="21236"/>
                  </a:lnTo>
                  <a:lnTo>
                    <a:pt x="3937" y="21051"/>
                  </a:lnTo>
                  <a:close/>
                </a:path>
                <a:path w="48894" h="73660">
                  <a:moveTo>
                    <a:pt x="36822" y="20497"/>
                  </a:moveTo>
                  <a:close/>
                </a:path>
                <a:path w="48894" h="73660">
                  <a:moveTo>
                    <a:pt x="14205" y="19943"/>
                  </a:moveTo>
                  <a:close/>
                </a:path>
                <a:path w="48894" h="73660">
                  <a:moveTo>
                    <a:pt x="14216" y="19943"/>
                  </a:moveTo>
                  <a:close/>
                </a:path>
                <a:path w="48894" h="73660">
                  <a:moveTo>
                    <a:pt x="29702" y="15973"/>
                  </a:moveTo>
                  <a:lnTo>
                    <a:pt x="25102" y="15973"/>
                  </a:lnTo>
                  <a:lnTo>
                    <a:pt x="25789" y="18315"/>
                  </a:lnTo>
                  <a:lnTo>
                    <a:pt x="28744" y="16711"/>
                  </a:lnTo>
                  <a:lnTo>
                    <a:pt x="29702" y="15973"/>
                  </a:lnTo>
                  <a:close/>
                </a:path>
                <a:path w="48894" h="73660">
                  <a:moveTo>
                    <a:pt x="33420" y="11818"/>
                  </a:moveTo>
                  <a:lnTo>
                    <a:pt x="23854" y="11818"/>
                  </a:lnTo>
                  <a:lnTo>
                    <a:pt x="25102" y="16065"/>
                  </a:lnTo>
                  <a:lnTo>
                    <a:pt x="29702" y="15973"/>
                  </a:lnTo>
                  <a:lnTo>
                    <a:pt x="31618" y="14495"/>
                  </a:lnTo>
                  <a:lnTo>
                    <a:pt x="33356" y="12003"/>
                  </a:lnTo>
                  <a:lnTo>
                    <a:pt x="33420" y="11818"/>
                  </a:lnTo>
                  <a:close/>
                </a:path>
                <a:path w="48894" h="73660">
                  <a:moveTo>
                    <a:pt x="25102" y="15973"/>
                  </a:moveTo>
                  <a:close/>
                </a:path>
                <a:path w="48894" h="73660">
                  <a:moveTo>
                    <a:pt x="12495" y="15696"/>
                  </a:moveTo>
                  <a:lnTo>
                    <a:pt x="12578" y="15880"/>
                  </a:lnTo>
                  <a:lnTo>
                    <a:pt x="12495" y="15696"/>
                  </a:lnTo>
                  <a:close/>
                </a:path>
                <a:path w="48894" h="73660">
                  <a:moveTo>
                    <a:pt x="12520" y="15696"/>
                  </a:moveTo>
                  <a:lnTo>
                    <a:pt x="12588" y="15880"/>
                  </a:lnTo>
                  <a:lnTo>
                    <a:pt x="12520" y="15696"/>
                  </a:lnTo>
                  <a:close/>
                </a:path>
                <a:path w="48894" h="73660">
                  <a:moveTo>
                    <a:pt x="9611" y="12843"/>
                  </a:moveTo>
                  <a:lnTo>
                    <a:pt x="11654" y="14034"/>
                  </a:lnTo>
                  <a:lnTo>
                    <a:pt x="10550" y="12926"/>
                  </a:lnTo>
                  <a:lnTo>
                    <a:pt x="10203" y="12926"/>
                  </a:lnTo>
                  <a:lnTo>
                    <a:pt x="9611" y="12843"/>
                  </a:lnTo>
                  <a:close/>
                </a:path>
                <a:path w="48894" h="73660">
                  <a:moveTo>
                    <a:pt x="24126" y="12741"/>
                  </a:moveTo>
                  <a:lnTo>
                    <a:pt x="11386" y="12741"/>
                  </a:lnTo>
                  <a:lnTo>
                    <a:pt x="10492" y="12825"/>
                  </a:lnTo>
                  <a:lnTo>
                    <a:pt x="11654" y="14034"/>
                  </a:lnTo>
                  <a:lnTo>
                    <a:pt x="24505" y="14034"/>
                  </a:lnTo>
                  <a:lnTo>
                    <a:pt x="24126" y="12741"/>
                  </a:lnTo>
                  <a:close/>
                </a:path>
                <a:path w="48894" h="73660">
                  <a:moveTo>
                    <a:pt x="9436" y="12741"/>
                  </a:moveTo>
                  <a:lnTo>
                    <a:pt x="9611" y="12843"/>
                  </a:lnTo>
                  <a:lnTo>
                    <a:pt x="10203" y="12926"/>
                  </a:lnTo>
                  <a:lnTo>
                    <a:pt x="9436" y="12741"/>
                  </a:lnTo>
                  <a:close/>
                </a:path>
                <a:path w="48894" h="73660">
                  <a:moveTo>
                    <a:pt x="10366" y="12741"/>
                  </a:moveTo>
                  <a:lnTo>
                    <a:pt x="9436" y="12741"/>
                  </a:lnTo>
                  <a:lnTo>
                    <a:pt x="10203" y="12926"/>
                  </a:lnTo>
                  <a:lnTo>
                    <a:pt x="10550" y="12926"/>
                  </a:lnTo>
                  <a:lnTo>
                    <a:pt x="10407" y="12834"/>
                  </a:lnTo>
                  <a:close/>
                </a:path>
                <a:path w="48894" h="73660">
                  <a:moveTo>
                    <a:pt x="9436" y="12741"/>
                  </a:moveTo>
                  <a:lnTo>
                    <a:pt x="8882" y="12741"/>
                  </a:lnTo>
                  <a:lnTo>
                    <a:pt x="9611" y="12843"/>
                  </a:lnTo>
                  <a:lnTo>
                    <a:pt x="9436" y="12741"/>
                  </a:lnTo>
                  <a:close/>
                </a:path>
                <a:path w="48894" h="73660">
                  <a:moveTo>
                    <a:pt x="10453" y="12829"/>
                  </a:moveTo>
                  <a:close/>
                </a:path>
                <a:path w="48894" h="73660">
                  <a:moveTo>
                    <a:pt x="23963" y="12187"/>
                  </a:moveTo>
                  <a:lnTo>
                    <a:pt x="13873" y="12187"/>
                  </a:lnTo>
                  <a:lnTo>
                    <a:pt x="10450" y="12825"/>
                  </a:lnTo>
                  <a:lnTo>
                    <a:pt x="11386" y="12741"/>
                  </a:lnTo>
                  <a:lnTo>
                    <a:pt x="24126" y="12741"/>
                  </a:lnTo>
                  <a:lnTo>
                    <a:pt x="23963" y="12187"/>
                  </a:lnTo>
                  <a:close/>
                </a:path>
                <a:path w="48894" h="73660">
                  <a:moveTo>
                    <a:pt x="10902" y="12741"/>
                  </a:moveTo>
                  <a:lnTo>
                    <a:pt x="10366" y="12741"/>
                  </a:lnTo>
                  <a:lnTo>
                    <a:pt x="10902" y="12741"/>
                  </a:lnTo>
                  <a:close/>
                </a:path>
                <a:path w="48894" h="73660">
                  <a:moveTo>
                    <a:pt x="17477" y="10987"/>
                  </a:moveTo>
                  <a:lnTo>
                    <a:pt x="13413" y="12273"/>
                  </a:lnTo>
                  <a:lnTo>
                    <a:pt x="13873" y="12187"/>
                  </a:lnTo>
                  <a:lnTo>
                    <a:pt x="23963" y="12187"/>
                  </a:lnTo>
                  <a:lnTo>
                    <a:pt x="23697" y="11356"/>
                  </a:lnTo>
                  <a:lnTo>
                    <a:pt x="24841" y="11172"/>
                  </a:lnTo>
                  <a:lnTo>
                    <a:pt x="17070" y="11172"/>
                  </a:lnTo>
                  <a:lnTo>
                    <a:pt x="17477" y="10987"/>
                  </a:lnTo>
                  <a:close/>
                </a:path>
                <a:path w="48894" h="73660">
                  <a:moveTo>
                    <a:pt x="23899" y="11968"/>
                  </a:moveTo>
                  <a:close/>
                </a:path>
                <a:path w="48894" h="73660">
                  <a:moveTo>
                    <a:pt x="33420" y="9787"/>
                  </a:moveTo>
                  <a:lnTo>
                    <a:pt x="23697" y="11356"/>
                  </a:lnTo>
                  <a:lnTo>
                    <a:pt x="23899" y="11968"/>
                  </a:lnTo>
                  <a:lnTo>
                    <a:pt x="23854" y="11818"/>
                  </a:lnTo>
                  <a:lnTo>
                    <a:pt x="33420" y="11818"/>
                  </a:lnTo>
                  <a:lnTo>
                    <a:pt x="33420" y="9787"/>
                  </a:lnTo>
                  <a:close/>
                </a:path>
                <a:path w="48894" h="73660">
                  <a:moveTo>
                    <a:pt x="23448" y="9602"/>
                  </a:moveTo>
                  <a:lnTo>
                    <a:pt x="21017" y="9602"/>
                  </a:lnTo>
                  <a:lnTo>
                    <a:pt x="17070" y="11172"/>
                  </a:lnTo>
                  <a:lnTo>
                    <a:pt x="24841" y="11172"/>
                  </a:lnTo>
                  <a:lnTo>
                    <a:pt x="29989" y="10341"/>
                  </a:lnTo>
                  <a:lnTo>
                    <a:pt x="23448" y="10341"/>
                  </a:lnTo>
                  <a:lnTo>
                    <a:pt x="23448" y="9602"/>
                  </a:lnTo>
                  <a:close/>
                </a:path>
                <a:path w="48894" h="73660">
                  <a:moveTo>
                    <a:pt x="24272" y="7709"/>
                  </a:moveTo>
                  <a:lnTo>
                    <a:pt x="23864" y="8125"/>
                  </a:lnTo>
                  <a:lnTo>
                    <a:pt x="23660" y="8125"/>
                  </a:lnTo>
                  <a:lnTo>
                    <a:pt x="23448" y="10341"/>
                  </a:lnTo>
                  <a:lnTo>
                    <a:pt x="24272" y="7709"/>
                  </a:lnTo>
                  <a:close/>
                </a:path>
                <a:path w="48894" h="73660">
                  <a:moveTo>
                    <a:pt x="32798" y="7109"/>
                  </a:moveTo>
                  <a:lnTo>
                    <a:pt x="24862" y="7109"/>
                  </a:lnTo>
                  <a:lnTo>
                    <a:pt x="24272" y="7709"/>
                  </a:lnTo>
                  <a:lnTo>
                    <a:pt x="23448" y="10341"/>
                  </a:lnTo>
                  <a:lnTo>
                    <a:pt x="29989" y="10341"/>
                  </a:lnTo>
                  <a:lnTo>
                    <a:pt x="33420" y="9787"/>
                  </a:lnTo>
                  <a:lnTo>
                    <a:pt x="33665" y="9787"/>
                  </a:lnTo>
                  <a:lnTo>
                    <a:pt x="32798" y="7109"/>
                  </a:lnTo>
                  <a:close/>
                </a:path>
                <a:path w="48894" h="73660">
                  <a:moveTo>
                    <a:pt x="23219" y="8359"/>
                  </a:moveTo>
                  <a:lnTo>
                    <a:pt x="20536" y="9787"/>
                  </a:lnTo>
                  <a:lnTo>
                    <a:pt x="21017" y="9602"/>
                  </a:lnTo>
                  <a:lnTo>
                    <a:pt x="23448" y="9602"/>
                  </a:lnTo>
                  <a:lnTo>
                    <a:pt x="23448" y="8586"/>
                  </a:lnTo>
                  <a:lnTo>
                    <a:pt x="22921" y="8586"/>
                  </a:lnTo>
                  <a:lnTo>
                    <a:pt x="23219" y="8359"/>
                  </a:lnTo>
                  <a:close/>
                </a:path>
                <a:path w="48894" h="73660">
                  <a:moveTo>
                    <a:pt x="23448" y="8238"/>
                  </a:moveTo>
                  <a:lnTo>
                    <a:pt x="23219" y="8359"/>
                  </a:lnTo>
                  <a:lnTo>
                    <a:pt x="22921" y="8586"/>
                  </a:lnTo>
                  <a:lnTo>
                    <a:pt x="23448" y="8257"/>
                  </a:lnTo>
                  <a:close/>
                </a:path>
                <a:path w="48894" h="73660">
                  <a:moveTo>
                    <a:pt x="23448" y="8257"/>
                  </a:moveTo>
                  <a:lnTo>
                    <a:pt x="22921" y="8586"/>
                  </a:lnTo>
                  <a:lnTo>
                    <a:pt x="23448" y="8586"/>
                  </a:lnTo>
                  <a:lnTo>
                    <a:pt x="23448" y="8257"/>
                  </a:lnTo>
                  <a:close/>
                </a:path>
                <a:path w="48894" h="73660">
                  <a:moveTo>
                    <a:pt x="23448" y="8185"/>
                  </a:moveTo>
                  <a:lnTo>
                    <a:pt x="23219" y="8359"/>
                  </a:lnTo>
                  <a:lnTo>
                    <a:pt x="23411" y="8257"/>
                  </a:lnTo>
                  <a:close/>
                </a:path>
                <a:path w="48894" h="73660">
                  <a:moveTo>
                    <a:pt x="24302" y="7535"/>
                  </a:moveTo>
                  <a:lnTo>
                    <a:pt x="23527" y="8125"/>
                  </a:lnTo>
                  <a:lnTo>
                    <a:pt x="23660" y="8125"/>
                  </a:lnTo>
                  <a:lnTo>
                    <a:pt x="23864" y="8125"/>
                  </a:lnTo>
                  <a:lnTo>
                    <a:pt x="24302" y="7535"/>
                  </a:lnTo>
                  <a:close/>
                </a:path>
                <a:path w="48894" h="73660">
                  <a:moveTo>
                    <a:pt x="30435" y="0"/>
                  </a:moveTo>
                  <a:lnTo>
                    <a:pt x="23448" y="1107"/>
                  </a:lnTo>
                  <a:lnTo>
                    <a:pt x="23448" y="8185"/>
                  </a:lnTo>
                  <a:lnTo>
                    <a:pt x="24862" y="7109"/>
                  </a:lnTo>
                  <a:lnTo>
                    <a:pt x="32798" y="7109"/>
                  </a:lnTo>
                  <a:lnTo>
                    <a:pt x="30435" y="0"/>
                  </a:lnTo>
                  <a:close/>
                </a:path>
                <a:path w="48894" h="73660">
                  <a:moveTo>
                    <a:pt x="24334" y="7511"/>
                  </a:moveTo>
                  <a:lnTo>
                    <a:pt x="23864" y="8125"/>
                  </a:lnTo>
                  <a:lnTo>
                    <a:pt x="24272" y="7709"/>
                  </a:lnTo>
                  <a:lnTo>
                    <a:pt x="24334" y="7511"/>
                  </a:lnTo>
                  <a:close/>
                </a:path>
                <a:path w="48894" h="73660">
                  <a:moveTo>
                    <a:pt x="24862" y="7109"/>
                  </a:moveTo>
                  <a:lnTo>
                    <a:pt x="24377" y="7478"/>
                  </a:lnTo>
                  <a:lnTo>
                    <a:pt x="24272" y="7709"/>
                  </a:lnTo>
                  <a:lnTo>
                    <a:pt x="24862" y="7109"/>
                  </a:lnTo>
                  <a:close/>
                </a:path>
                <a:path w="48894" h="73660">
                  <a:moveTo>
                    <a:pt x="24377" y="7478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491823" y="5655027"/>
              <a:ext cx="14604" cy="17780"/>
            </a:xfrm>
            <a:custGeom>
              <a:avLst/>
              <a:gdLst/>
              <a:ahLst/>
              <a:cxnLst/>
              <a:rect l="l" t="t" r="r" b="b"/>
              <a:pathLst>
                <a:path w="14605" h="17779">
                  <a:moveTo>
                    <a:pt x="7338" y="14865"/>
                  </a:moveTo>
                  <a:lnTo>
                    <a:pt x="9103" y="16065"/>
                  </a:lnTo>
                </a:path>
                <a:path w="14605" h="17779">
                  <a:moveTo>
                    <a:pt x="2911" y="4893"/>
                  </a:moveTo>
                  <a:lnTo>
                    <a:pt x="5000" y="4985"/>
                  </a:lnTo>
                </a:path>
                <a:path w="14605" h="17779">
                  <a:moveTo>
                    <a:pt x="1617" y="9140"/>
                  </a:moveTo>
                  <a:lnTo>
                    <a:pt x="0" y="7940"/>
                  </a:lnTo>
                </a:path>
                <a:path w="14605" h="17779">
                  <a:moveTo>
                    <a:pt x="804" y="15511"/>
                  </a:moveTo>
                  <a:lnTo>
                    <a:pt x="1580" y="17635"/>
                  </a:lnTo>
                </a:path>
                <a:path w="14605" h="17779">
                  <a:moveTo>
                    <a:pt x="9076" y="1754"/>
                  </a:moveTo>
                  <a:lnTo>
                    <a:pt x="10434" y="0"/>
                  </a:lnTo>
                </a:path>
                <a:path w="14605" h="17779">
                  <a:moveTo>
                    <a:pt x="13475" y="13111"/>
                  </a:moveTo>
                  <a:lnTo>
                    <a:pt x="14039" y="11172"/>
                  </a:lnTo>
                </a:path>
                <a:path w="14605" h="17779">
                  <a:moveTo>
                    <a:pt x="10083" y="13480"/>
                  </a:moveTo>
                  <a:lnTo>
                    <a:pt x="10203" y="10987"/>
                  </a:lnTo>
                </a:path>
                <a:path w="14605" h="17779">
                  <a:moveTo>
                    <a:pt x="13336" y="6093"/>
                  </a:moveTo>
                  <a:lnTo>
                    <a:pt x="13614" y="42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502887" y="5647826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97" y="-646"/>
                  </a:moveTo>
                  <a:lnTo>
                    <a:pt x="97" y="2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476019" y="5620773"/>
              <a:ext cx="26034" cy="36830"/>
            </a:xfrm>
            <a:custGeom>
              <a:avLst/>
              <a:gdLst/>
              <a:ahLst/>
              <a:cxnLst/>
              <a:rect l="l" t="t" r="r" b="b"/>
              <a:pathLst>
                <a:path w="26035" h="36829">
                  <a:moveTo>
                    <a:pt x="10989" y="35732"/>
                  </a:moveTo>
                  <a:lnTo>
                    <a:pt x="12800" y="36286"/>
                  </a:lnTo>
                </a:path>
                <a:path w="26035" h="36829">
                  <a:moveTo>
                    <a:pt x="13946" y="19204"/>
                  </a:moveTo>
                  <a:lnTo>
                    <a:pt x="12810" y="21513"/>
                  </a:lnTo>
                </a:path>
                <a:path w="26035" h="36829">
                  <a:moveTo>
                    <a:pt x="6053" y="10895"/>
                  </a:moveTo>
                  <a:lnTo>
                    <a:pt x="8724" y="10802"/>
                  </a:lnTo>
                </a:path>
                <a:path w="26035" h="36829">
                  <a:moveTo>
                    <a:pt x="1293" y="7201"/>
                  </a:moveTo>
                  <a:lnTo>
                    <a:pt x="0" y="9048"/>
                  </a:lnTo>
                </a:path>
                <a:path w="26035" h="36829">
                  <a:moveTo>
                    <a:pt x="2634" y="12926"/>
                  </a:moveTo>
                  <a:lnTo>
                    <a:pt x="3798" y="11449"/>
                  </a:lnTo>
                </a:path>
                <a:path w="26035" h="36829">
                  <a:moveTo>
                    <a:pt x="8050" y="24190"/>
                  </a:moveTo>
                  <a:lnTo>
                    <a:pt x="8955" y="22344"/>
                  </a:lnTo>
                </a:path>
                <a:path w="26035" h="36829">
                  <a:moveTo>
                    <a:pt x="14667" y="30653"/>
                  </a:moveTo>
                  <a:lnTo>
                    <a:pt x="12495" y="30099"/>
                  </a:lnTo>
                </a:path>
                <a:path w="26035" h="36829">
                  <a:moveTo>
                    <a:pt x="7809" y="19389"/>
                  </a:moveTo>
                  <a:lnTo>
                    <a:pt x="5804" y="21513"/>
                  </a:lnTo>
                </a:path>
                <a:path w="26035" h="36829">
                  <a:moveTo>
                    <a:pt x="12745" y="1754"/>
                  </a:moveTo>
                  <a:lnTo>
                    <a:pt x="14104" y="0"/>
                  </a:lnTo>
                </a:path>
                <a:path w="26035" h="36829">
                  <a:moveTo>
                    <a:pt x="18974" y="17173"/>
                  </a:moveTo>
                  <a:lnTo>
                    <a:pt x="17024" y="17912"/>
                  </a:lnTo>
                </a:path>
                <a:path w="26035" h="36829">
                  <a:moveTo>
                    <a:pt x="16081" y="16896"/>
                  </a:moveTo>
                  <a:lnTo>
                    <a:pt x="13983" y="16527"/>
                  </a:lnTo>
                </a:path>
                <a:path w="26035" h="36829">
                  <a:moveTo>
                    <a:pt x="11164" y="4339"/>
                  </a:moveTo>
                  <a:lnTo>
                    <a:pt x="10194" y="6370"/>
                  </a:lnTo>
                </a:path>
                <a:path w="26035" h="36829">
                  <a:moveTo>
                    <a:pt x="25721" y="25668"/>
                  </a:moveTo>
                  <a:lnTo>
                    <a:pt x="24030" y="262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493016" y="5624928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138" y="-646"/>
                  </a:moveTo>
                  <a:lnTo>
                    <a:pt x="138" y="2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2495484" y="5635084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702" y="2031"/>
                  </a:moveTo>
                  <a:lnTo>
                    <a:pt x="0" y="0"/>
                  </a:lnTo>
                </a:path>
                <a:path w="3175" h="6985">
                  <a:moveTo>
                    <a:pt x="2828" y="6463"/>
                  </a:moveTo>
                  <a:lnTo>
                    <a:pt x="2171" y="4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863714" y="5037610"/>
              <a:ext cx="853915" cy="130941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949048" y="4362485"/>
              <a:ext cx="1027517" cy="2633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293953" y="4353252"/>
              <a:ext cx="1124813" cy="23793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684859" y="4344019"/>
              <a:ext cx="1097918" cy="2633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6024653" y="4325553"/>
              <a:ext cx="795040" cy="38705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600200" y="4293108"/>
              <a:ext cx="5692140" cy="431800"/>
            </a:xfrm>
            <a:custGeom>
              <a:avLst/>
              <a:gdLst/>
              <a:ahLst/>
              <a:cxnLst/>
              <a:rect l="l" t="t" r="r" b="b"/>
              <a:pathLst>
                <a:path w="5692140" h="431800">
                  <a:moveTo>
                    <a:pt x="5692140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5692140" y="431292"/>
                  </a:lnTo>
                  <a:lnTo>
                    <a:pt x="5692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986" y="198501"/>
            <a:ext cx="54209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FFFFFF"/>
                </a:solidFill>
                <a:latin typeface="Tahoma"/>
                <a:cs typeface="Tahoma"/>
              </a:rPr>
              <a:t>RESULT </a:t>
            </a: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32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ahoma"/>
                <a:cs typeface="Tahoma"/>
              </a:rPr>
              <a:t>DISCUSSION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152905"/>
            <a:ext cx="3616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Alpha </a:t>
            </a:r>
            <a:r>
              <a:rPr dirty="0" sz="1800" b="1">
                <a:latin typeface="Arial"/>
                <a:cs typeface="Arial"/>
              </a:rPr>
              <a:t>pinene </a:t>
            </a:r>
            <a:r>
              <a:rPr dirty="0" sz="1800" spc="-5" b="1">
                <a:latin typeface="Arial"/>
                <a:cs typeface="Arial"/>
              </a:rPr>
              <a:t>as starting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material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819" y="1467611"/>
            <a:ext cx="8976360" cy="4983480"/>
            <a:chOff x="83819" y="1467611"/>
            <a:chExt cx="8976360" cy="4983480"/>
          </a:xfrm>
        </p:grpSpPr>
        <p:sp>
          <p:nvSpPr>
            <p:cNvPr id="5" name="object 5"/>
            <p:cNvSpPr/>
            <p:nvPr/>
          </p:nvSpPr>
          <p:spPr>
            <a:xfrm>
              <a:off x="230124" y="1505711"/>
              <a:ext cx="8427720" cy="1400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19699" y="1467611"/>
              <a:ext cx="3840479" cy="287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3819" y="3212591"/>
              <a:ext cx="5788152" cy="3238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034278" y="4713808"/>
            <a:ext cx="279082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The levels of alpha-  pinene in turpentine oil  used as starting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material  is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93%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641" y="354329"/>
            <a:ext cx="54667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</a:rPr>
              <a:t>Charazterization </a:t>
            </a:r>
            <a:r>
              <a:rPr dirty="0" sz="2400">
                <a:solidFill>
                  <a:srgbClr val="FFFFFF"/>
                </a:solidFill>
              </a:rPr>
              <a:t>of </a:t>
            </a:r>
            <a:r>
              <a:rPr dirty="0" sz="2400" spc="-5">
                <a:solidFill>
                  <a:srgbClr val="FFFFFF"/>
                </a:solidFill>
              </a:rPr>
              <a:t>Ni/N-Zeolite</a:t>
            </a:r>
            <a:r>
              <a:rPr dirty="0" sz="2400" spc="75">
                <a:solidFill>
                  <a:srgbClr val="FFFFFF"/>
                </a:solidFill>
              </a:rPr>
              <a:t> </a:t>
            </a:r>
            <a:r>
              <a:rPr dirty="0" sz="2400" spc="-5">
                <a:solidFill>
                  <a:srgbClr val="FFFFFF"/>
                </a:solidFill>
              </a:rPr>
              <a:t>Catalyst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4306305" y="867473"/>
            <a:ext cx="4652010" cy="2333625"/>
            <a:chOff x="4306305" y="867473"/>
            <a:chExt cx="4652010" cy="2333625"/>
          </a:xfrm>
        </p:grpSpPr>
        <p:sp>
          <p:nvSpPr>
            <p:cNvPr id="4" name="object 4"/>
            <p:cNvSpPr/>
            <p:nvPr/>
          </p:nvSpPr>
          <p:spPr>
            <a:xfrm>
              <a:off x="4306305" y="867473"/>
              <a:ext cx="4652010" cy="2266950"/>
            </a:xfrm>
            <a:custGeom>
              <a:avLst/>
              <a:gdLst/>
              <a:ahLst/>
              <a:cxnLst/>
              <a:rect l="l" t="t" r="r" b="b"/>
              <a:pathLst>
                <a:path w="4652009" h="2266950">
                  <a:moveTo>
                    <a:pt x="4651631" y="0"/>
                  </a:moveTo>
                  <a:lnTo>
                    <a:pt x="0" y="0"/>
                  </a:lnTo>
                  <a:lnTo>
                    <a:pt x="0" y="2266618"/>
                  </a:lnTo>
                  <a:lnTo>
                    <a:pt x="4651632" y="2266618"/>
                  </a:lnTo>
                  <a:lnTo>
                    <a:pt x="4651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73214" y="3134091"/>
              <a:ext cx="598805" cy="62865"/>
            </a:xfrm>
            <a:custGeom>
              <a:avLst/>
              <a:gdLst/>
              <a:ahLst/>
              <a:cxnLst/>
              <a:rect l="l" t="t" r="r" b="b"/>
              <a:pathLst>
                <a:path w="598804" h="62864">
                  <a:moveTo>
                    <a:pt x="0" y="0"/>
                  </a:moveTo>
                  <a:lnTo>
                    <a:pt x="0" y="23447"/>
                  </a:lnTo>
                </a:path>
                <a:path w="598804" h="62864">
                  <a:moveTo>
                    <a:pt x="66909" y="0"/>
                  </a:moveTo>
                  <a:lnTo>
                    <a:pt x="66909" y="23447"/>
                  </a:lnTo>
                </a:path>
                <a:path w="598804" h="62864">
                  <a:moveTo>
                    <a:pt x="133818" y="0"/>
                  </a:moveTo>
                  <a:lnTo>
                    <a:pt x="133818" y="23447"/>
                  </a:lnTo>
                </a:path>
                <a:path w="598804" h="62864">
                  <a:moveTo>
                    <a:pt x="196756" y="0"/>
                  </a:moveTo>
                  <a:lnTo>
                    <a:pt x="196756" y="23447"/>
                  </a:lnTo>
                </a:path>
                <a:path w="598804" h="62864">
                  <a:moveTo>
                    <a:pt x="263665" y="0"/>
                  </a:moveTo>
                  <a:lnTo>
                    <a:pt x="263665" y="23447"/>
                  </a:lnTo>
                </a:path>
                <a:path w="598804" h="62864">
                  <a:moveTo>
                    <a:pt x="330574" y="0"/>
                  </a:moveTo>
                  <a:lnTo>
                    <a:pt x="330574" y="23447"/>
                  </a:lnTo>
                </a:path>
                <a:path w="598804" h="62864">
                  <a:moveTo>
                    <a:pt x="397483" y="0"/>
                  </a:moveTo>
                  <a:lnTo>
                    <a:pt x="397483" y="23447"/>
                  </a:lnTo>
                </a:path>
                <a:path w="598804" h="62864">
                  <a:moveTo>
                    <a:pt x="464392" y="0"/>
                  </a:moveTo>
                  <a:lnTo>
                    <a:pt x="464392" y="23447"/>
                  </a:lnTo>
                </a:path>
                <a:path w="598804" h="62864">
                  <a:moveTo>
                    <a:pt x="531301" y="0"/>
                  </a:moveTo>
                  <a:lnTo>
                    <a:pt x="531301" y="23447"/>
                  </a:lnTo>
                </a:path>
                <a:path w="598804" h="62864">
                  <a:moveTo>
                    <a:pt x="598210" y="0"/>
                  </a:moveTo>
                  <a:lnTo>
                    <a:pt x="598210" y="23447"/>
                  </a:lnTo>
                </a:path>
                <a:path w="598804" h="62864">
                  <a:moveTo>
                    <a:pt x="598210" y="0"/>
                  </a:moveTo>
                  <a:lnTo>
                    <a:pt x="598210" y="62528"/>
                  </a:lnTo>
                </a:path>
              </a:pathLst>
            </a:custGeom>
            <a:ln w="7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915403" y="3183518"/>
            <a:ext cx="11239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10">
                <a:latin typeface="Tahoma"/>
                <a:cs typeface="Tahoma"/>
              </a:rPr>
              <a:t>20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38334" y="3134091"/>
            <a:ext cx="598170" cy="62865"/>
          </a:xfrm>
          <a:custGeom>
            <a:avLst/>
            <a:gdLst/>
            <a:ahLst/>
            <a:cxnLst/>
            <a:rect l="l" t="t" r="r" b="b"/>
            <a:pathLst>
              <a:path w="598170" h="62864">
                <a:moveTo>
                  <a:pt x="0" y="0"/>
                </a:moveTo>
                <a:lnTo>
                  <a:pt x="0" y="23447"/>
                </a:lnTo>
              </a:path>
              <a:path w="598170" h="62864">
                <a:moveTo>
                  <a:pt x="66849" y="0"/>
                </a:moveTo>
                <a:lnTo>
                  <a:pt x="66849" y="23447"/>
                </a:lnTo>
              </a:path>
              <a:path w="598170" h="62864">
                <a:moveTo>
                  <a:pt x="129847" y="0"/>
                </a:moveTo>
                <a:lnTo>
                  <a:pt x="129847" y="23447"/>
                </a:lnTo>
              </a:path>
              <a:path w="598170" h="62864">
                <a:moveTo>
                  <a:pt x="196756" y="0"/>
                </a:moveTo>
                <a:lnTo>
                  <a:pt x="196756" y="23447"/>
                </a:lnTo>
              </a:path>
              <a:path w="598170" h="62864">
                <a:moveTo>
                  <a:pt x="263665" y="0"/>
                </a:moveTo>
                <a:lnTo>
                  <a:pt x="263665" y="23447"/>
                </a:lnTo>
              </a:path>
              <a:path w="598170" h="62864">
                <a:moveTo>
                  <a:pt x="330574" y="0"/>
                </a:moveTo>
                <a:lnTo>
                  <a:pt x="330574" y="23447"/>
                </a:lnTo>
              </a:path>
              <a:path w="598170" h="62864">
                <a:moveTo>
                  <a:pt x="397424" y="0"/>
                </a:moveTo>
                <a:lnTo>
                  <a:pt x="397424" y="23447"/>
                </a:lnTo>
              </a:path>
              <a:path w="598170" h="62864">
                <a:moveTo>
                  <a:pt x="464333" y="0"/>
                </a:moveTo>
                <a:lnTo>
                  <a:pt x="464333" y="23447"/>
                </a:lnTo>
              </a:path>
              <a:path w="598170" h="62864">
                <a:moveTo>
                  <a:pt x="531242" y="0"/>
                </a:moveTo>
                <a:lnTo>
                  <a:pt x="531242" y="23447"/>
                </a:lnTo>
              </a:path>
              <a:path w="598170" h="62864">
                <a:moveTo>
                  <a:pt x="598151" y="0"/>
                </a:moveTo>
                <a:lnTo>
                  <a:pt x="598151" y="23447"/>
                </a:lnTo>
              </a:path>
              <a:path w="598170" h="62864">
                <a:moveTo>
                  <a:pt x="598151" y="0"/>
                </a:moveTo>
                <a:lnTo>
                  <a:pt x="598151" y="62528"/>
                </a:lnTo>
              </a:path>
            </a:pathLst>
          </a:custGeom>
          <a:ln w="7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80523" y="3183518"/>
            <a:ext cx="11239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10">
                <a:latin typeface="Tahoma"/>
                <a:cs typeface="Tahoma"/>
              </a:rPr>
              <a:t>30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3395" y="3134092"/>
            <a:ext cx="1263650" cy="62865"/>
          </a:xfrm>
          <a:custGeom>
            <a:avLst/>
            <a:gdLst/>
            <a:ahLst/>
            <a:cxnLst/>
            <a:rect l="l" t="t" r="r" b="b"/>
            <a:pathLst>
              <a:path w="1263650" h="62864">
                <a:moveTo>
                  <a:pt x="0" y="0"/>
                </a:moveTo>
                <a:lnTo>
                  <a:pt x="0" y="23447"/>
                </a:lnTo>
              </a:path>
              <a:path w="1263650" h="62864">
                <a:moveTo>
                  <a:pt x="66909" y="0"/>
                </a:moveTo>
                <a:lnTo>
                  <a:pt x="66909" y="23447"/>
                </a:lnTo>
              </a:path>
              <a:path w="1263650" h="62864">
                <a:moveTo>
                  <a:pt x="129847" y="0"/>
                </a:moveTo>
                <a:lnTo>
                  <a:pt x="129847" y="23447"/>
                </a:lnTo>
              </a:path>
              <a:path w="1263650" h="62864">
                <a:moveTo>
                  <a:pt x="196756" y="0"/>
                </a:moveTo>
                <a:lnTo>
                  <a:pt x="196756" y="23447"/>
                </a:lnTo>
              </a:path>
              <a:path w="1263650" h="62864">
                <a:moveTo>
                  <a:pt x="263665" y="0"/>
                </a:moveTo>
                <a:lnTo>
                  <a:pt x="263665" y="23447"/>
                </a:lnTo>
              </a:path>
              <a:path w="1263650" h="62864">
                <a:moveTo>
                  <a:pt x="330574" y="0"/>
                </a:moveTo>
                <a:lnTo>
                  <a:pt x="330574" y="23447"/>
                </a:lnTo>
              </a:path>
              <a:path w="1263650" h="62864">
                <a:moveTo>
                  <a:pt x="397483" y="0"/>
                </a:moveTo>
                <a:lnTo>
                  <a:pt x="397483" y="23447"/>
                </a:lnTo>
              </a:path>
              <a:path w="1263650" h="62864">
                <a:moveTo>
                  <a:pt x="464392" y="0"/>
                </a:moveTo>
                <a:lnTo>
                  <a:pt x="464392" y="23447"/>
                </a:lnTo>
              </a:path>
              <a:path w="1263650" h="62864">
                <a:moveTo>
                  <a:pt x="531301" y="0"/>
                </a:moveTo>
                <a:lnTo>
                  <a:pt x="531301" y="23447"/>
                </a:lnTo>
              </a:path>
              <a:path w="1263650" h="62864">
                <a:moveTo>
                  <a:pt x="598151" y="0"/>
                </a:moveTo>
                <a:lnTo>
                  <a:pt x="598151" y="23447"/>
                </a:lnTo>
              </a:path>
              <a:path w="1263650" h="62864">
                <a:moveTo>
                  <a:pt x="598151" y="0"/>
                </a:moveTo>
                <a:lnTo>
                  <a:pt x="598151" y="62528"/>
                </a:lnTo>
              </a:path>
              <a:path w="1263650" h="62864">
                <a:moveTo>
                  <a:pt x="665060" y="0"/>
                </a:moveTo>
                <a:lnTo>
                  <a:pt x="665060" y="23447"/>
                </a:lnTo>
              </a:path>
              <a:path w="1263650" h="62864">
                <a:moveTo>
                  <a:pt x="731969" y="0"/>
                </a:moveTo>
                <a:lnTo>
                  <a:pt x="731969" y="23447"/>
                </a:lnTo>
              </a:path>
              <a:path w="1263650" h="62864">
                <a:moveTo>
                  <a:pt x="794967" y="0"/>
                </a:moveTo>
                <a:lnTo>
                  <a:pt x="794967" y="23447"/>
                </a:lnTo>
              </a:path>
              <a:path w="1263650" h="62864">
                <a:moveTo>
                  <a:pt x="861876" y="0"/>
                </a:moveTo>
                <a:lnTo>
                  <a:pt x="861876" y="23447"/>
                </a:lnTo>
              </a:path>
              <a:path w="1263650" h="62864">
                <a:moveTo>
                  <a:pt x="928726" y="0"/>
                </a:moveTo>
                <a:lnTo>
                  <a:pt x="928726" y="23447"/>
                </a:lnTo>
              </a:path>
              <a:path w="1263650" h="62864">
                <a:moveTo>
                  <a:pt x="995635" y="0"/>
                </a:moveTo>
                <a:lnTo>
                  <a:pt x="995635" y="23447"/>
                </a:lnTo>
              </a:path>
              <a:path w="1263650" h="62864">
                <a:moveTo>
                  <a:pt x="1062544" y="0"/>
                </a:moveTo>
                <a:lnTo>
                  <a:pt x="1062544" y="23447"/>
                </a:lnTo>
              </a:path>
              <a:path w="1263650" h="62864">
                <a:moveTo>
                  <a:pt x="1129453" y="0"/>
                </a:moveTo>
                <a:lnTo>
                  <a:pt x="1129453" y="23447"/>
                </a:lnTo>
              </a:path>
              <a:path w="1263650" h="62864">
                <a:moveTo>
                  <a:pt x="1196362" y="0"/>
                </a:moveTo>
                <a:lnTo>
                  <a:pt x="1196362" y="23447"/>
                </a:lnTo>
              </a:path>
              <a:path w="1263650" h="62864">
                <a:moveTo>
                  <a:pt x="1263271" y="0"/>
                </a:moveTo>
                <a:lnTo>
                  <a:pt x="1263271" y="23447"/>
                </a:lnTo>
              </a:path>
              <a:path w="1263650" h="62864">
                <a:moveTo>
                  <a:pt x="1263271" y="0"/>
                </a:moveTo>
                <a:lnTo>
                  <a:pt x="1263271" y="62528"/>
                </a:lnTo>
              </a:path>
            </a:pathLst>
          </a:custGeom>
          <a:ln w="7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70793" y="3152731"/>
            <a:ext cx="1179830" cy="27559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360"/>
              </a:spcBef>
              <a:tabLst>
                <a:tab pos="752475" algn="l"/>
              </a:tabLst>
            </a:pPr>
            <a:r>
              <a:rPr dirty="0" sz="600" spc="10">
                <a:latin typeface="Tahoma"/>
                <a:cs typeface="Tahoma"/>
              </a:rPr>
              <a:t>40	50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600" spc="10">
                <a:latin typeface="Tahoma"/>
                <a:cs typeface="Tahoma"/>
              </a:rPr>
              <a:t>Position [°2Theta] (Copper</a:t>
            </a:r>
            <a:r>
              <a:rPr dirty="0" sz="600" spc="-80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(Cu))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33576" y="3134092"/>
            <a:ext cx="598170" cy="62865"/>
          </a:xfrm>
          <a:custGeom>
            <a:avLst/>
            <a:gdLst/>
            <a:ahLst/>
            <a:cxnLst/>
            <a:rect l="l" t="t" r="r" b="b"/>
            <a:pathLst>
              <a:path w="598170" h="62864">
                <a:moveTo>
                  <a:pt x="0" y="0"/>
                </a:moveTo>
                <a:lnTo>
                  <a:pt x="0" y="23447"/>
                </a:lnTo>
              </a:path>
              <a:path w="598170" h="62864">
                <a:moveTo>
                  <a:pt x="62938" y="0"/>
                </a:moveTo>
                <a:lnTo>
                  <a:pt x="62938" y="23447"/>
                </a:lnTo>
              </a:path>
              <a:path w="598170" h="62864">
                <a:moveTo>
                  <a:pt x="129847" y="0"/>
                </a:moveTo>
                <a:lnTo>
                  <a:pt x="129847" y="23447"/>
                </a:lnTo>
              </a:path>
              <a:path w="598170" h="62864">
                <a:moveTo>
                  <a:pt x="196756" y="0"/>
                </a:moveTo>
                <a:lnTo>
                  <a:pt x="196756" y="23447"/>
                </a:lnTo>
              </a:path>
              <a:path w="598170" h="62864">
                <a:moveTo>
                  <a:pt x="263665" y="0"/>
                </a:moveTo>
                <a:lnTo>
                  <a:pt x="263665" y="23447"/>
                </a:lnTo>
              </a:path>
              <a:path w="598170" h="62864">
                <a:moveTo>
                  <a:pt x="330574" y="0"/>
                </a:moveTo>
                <a:lnTo>
                  <a:pt x="330574" y="23447"/>
                </a:lnTo>
              </a:path>
              <a:path w="598170" h="62864">
                <a:moveTo>
                  <a:pt x="397483" y="0"/>
                </a:moveTo>
                <a:lnTo>
                  <a:pt x="397483" y="23447"/>
                </a:lnTo>
              </a:path>
              <a:path w="598170" h="62864">
                <a:moveTo>
                  <a:pt x="464333" y="0"/>
                </a:moveTo>
                <a:lnTo>
                  <a:pt x="464333" y="23447"/>
                </a:lnTo>
              </a:path>
              <a:path w="598170" h="62864">
                <a:moveTo>
                  <a:pt x="531242" y="0"/>
                </a:moveTo>
                <a:lnTo>
                  <a:pt x="531242" y="23447"/>
                </a:lnTo>
              </a:path>
              <a:path w="598170" h="62864">
                <a:moveTo>
                  <a:pt x="598151" y="0"/>
                </a:moveTo>
                <a:lnTo>
                  <a:pt x="598151" y="23447"/>
                </a:lnTo>
              </a:path>
              <a:path w="598170" h="62864">
                <a:moveTo>
                  <a:pt x="598151" y="0"/>
                </a:moveTo>
                <a:lnTo>
                  <a:pt x="598151" y="62528"/>
                </a:lnTo>
              </a:path>
            </a:pathLst>
          </a:custGeom>
          <a:ln w="7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575764" y="3183518"/>
            <a:ext cx="11239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10">
                <a:latin typeface="Tahoma"/>
                <a:cs typeface="Tahoma"/>
              </a:rPr>
              <a:t>60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98636" y="3134092"/>
            <a:ext cx="598805" cy="62865"/>
          </a:xfrm>
          <a:custGeom>
            <a:avLst/>
            <a:gdLst/>
            <a:ahLst/>
            <a:cxnLst/>
            <a:rect l="l" t="t" r="r" b="b"/>
            <a:pathLst>
              <a:path w="598804" h="62864">
                <a:moveTo>
                  <a:pt x="0" y="0"/>
                </a:moveTo>
                <a:lnTo>
                  <a:pt x="0" y="23447"/>
                </a:lnTo>
              </a:path>
              <a:path w="598804" h="62864">
                <a:moveTo>
                  <a:pt x="62997" y="0"/>
                </a:moveTo>
                <a:lnTo>
                  <a:pt x="62997" y="23447"/>
                </a:lnTo>
              </a:path>
              <a:path w="598804" h="62864">
                <a:moveTo>
                  <a:pt x="129847" y="0"/>
                </a:moveTo>
                <a:lnTo>
                  <a:pt x="129847" y="23447"/>
                </a:lnTo>
              </a:path>
              <a:path w="598804" h="62864">
                <a:moveTo>
                  <a:pt x="196756" y="0"/>
                </a:moveTo>
                <a:lnTo>
                  <a:pt x="196756" y="23447"/>
                </a:lnTo>
              </a:path>
              <a:path w="598804" h="62864">
                <a:moveTo>
                  <a:pt x="263665" y="0"/>
                </a:moveTo>
                <a:lnTo>
                  <a:pt x="263665" y="23447"/>
                </a:lnTo>
              </a:path>
              <a:path w="598804" h="62864">
                <a:moveTo>
                  <a:pt x="330574" y="0"/>
                </a:moveTo>
                <a:lnTo>
                  <a:pt x="330574" y="23447"/>
                </a:lnTo>
              </a:path>
              <a:path w="598804" h="62864">
                <a:moveTo>
                  <a:pt x="397483" y="0"/>
                </a:moveTo>
                <a:lnTo>
                  <a:pt x="397483" y="23447"/>
                </a:lnTo>
              </a:path>
              <a:path w="598804" h="62864">
                <a:moveTo>
                  <a:pt x="464392" y="0"/>
                </a:moveTo>
                <a:lnTo>
                  <a:pt x="464392" y="23447"/>
                </a:lnTo>
              </a:path>
              <a:path w="598804" h="62864">
                <a:moveTo>
                  <a:pt x="531301" y="0"/>
                </a:moveTo>
                <a:lnTo>
                  <a:pt x="531301" y="23447"/>
                </a:lnTo>
              </a:path>
              <a:path w="598804" h="62864">
                <a:moveTo>
                  <a:pt x="598210" y="0"/>
                </a:moveTo>
                <a:lnTo>
                  <a:pt x="598210" y="23447"/>
                </a:lnTo>
              </a:path>
              <a:path w="598804" h="62864">
                <a:moveTo>
                  <a:pt x="598210" y="0"/>
                </a:moveTo>
                <a:lnTo>
                  <a:pt x="598210" y="62528"/>
                </a:lnTo>
              </a:path>
            </a:pathLst>
          </a:custGeom>
          <a:ln w="7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240825" y="3183518"/>
            <a:ext cx="11239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10">
                <a:latin typeface="Tahoma"/>
                <a:cs typeface="Tahoma"/>
              </a:rPr>
              <a:t>70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51225" y="3126277"/>
            <a:ext cx="4644390" cy="31750"/>
          </a:xfrm>
          <a:custGeom>
            <a:avLst/>
            <a:gdLst/>
            <a:ahLst/>
            <a:cxnLst/>
            <a:rect l="l" t="t" r="r" b="b"/>
            <a:pathLst>
              <a:path w="4644390" h="31750">
                <a:moveTo>
                  <a:pt x="4108560" y="7814"/>
                </a:moveTo>
                <a:lnTo>
                  <a:pt x="4108560" y="31261"/>
                </a:lnTo>
              </a:path>
              <a:path w="4644390" h="31750">
                <a:moveTo>
                  <a:pt x="4175469" y="7814"/>
                </a:moveTo>
                <a:lnTo>
                  <a:pt x="4175469" y="31261"/>
                </a:lnTo>
              </a:path>
              <a:path w="4644390" h="31750">
                <a:moveTo>
                  <a:pt x="4242378" y="7814"/>
                </a:moveTo>
                <a:lnTo>
                  <a:pt x="4242378" y="31261"/>
                </a:lnTo>
              </a:path>
              <a:path w="4644390" h="31750">
                <a:moveTo>
                  <a:pt x="4309287" y="7814"/>
                </a:moveTo>
                <a:lnTo>
                  <a:pt x="4309287" y="31261"/>
                </a:lnTo>
              </a:path>
              <a:path w="4644390" h="31750">
                <a:moveTo>
                  <a:pt x="4376196" y="7814"/>
                </a:moveTo>
                <a:lnTo>
                  <a:pt x="4376196" y="31261"/>
                </a:lnTo>
              </a:path>
              <a:path w="4644390" h="31750">
                <a:moveTo>
                  <a:pt x="4443046" y="7814"/>
                </a:moveTo>
                <a:lnTo>
                  <a:pt x="4443046" y="31261"/>
                </a:lnTo>
              </a:path>
              <a:path w="4644390" h="31750">
                <a:moveTo>
                  <a:pt x="4509955" y="7814"/>
                </a:moveTo>
                <a:lnTo>
                  <a:pt x="4509955" y="31261"/>
                </a:lnTo>
              </a:path>
              <a:path w="4644390" h="31750">
                <a:moveTo>
                  <a:pt x="4576864" y="7814"/>
                </a:moveTo>
                <a:lnTo>
                  <a:pt x="4576864" y="31261"/>
                </a:lnTo>
              </a:path>
              <a:path w="4644390" h="31750">
                <a:moveTo>
                  <a:pt x="4643773" y="7814"/>
                </a:moveTo>
                <a:lnTo>
                  <a:pt x="4643773" y="31261"/>
                </a:lnTo>
              </a:path>
              <a:path w="4644390" h="31750">
                <a:moveTo>
                  <a:pt x="0" y="0"/>
                </a:moveTo>
                <a:lnTo>
                  <a:pt x="55079" y="0"/>
                </a:lnTo>
              </a:path>
            </a:pathLst>
          </a:custGeom>
          <a:ln w="7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180393" y="3078942"/>
            <a:ext cx="43180" cy="9525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600" spc="10"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51225" y="1492726"/>
            <a:ext cx="55244" cy="817244"/>
          </a:xfrm>
          <a:custGeom>
            <a:avLst/>
            <a:gdLst/>
            <a:ahLst/>
            <a:cxnLst/>
            <a:rect l="l" t="t" r="r" b="b"/>
            <a:pathLst>
              <a:path w="55245" h="817244">
                <a:moveTo>
                  <a:pt x="0" y="816761"/>
                </a:moveTo>
                <a:lnTo>
                  <a:pt x="55080" y="816761"/>
                </a:lnTo>
              </a:path>
              <a:path w="55245" h="817244">
                <a:moveTo>
                  <a:pt x="0" y="0"/>
                </a:moveTo>
                <a:lnTo>
                  <a:pt x="55079" y="0"/>
                </a:lnTo>
              </a:path>
            </a:pathLst>
          </a:custGeom>
          <a:ln w="7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11137" y="1125600"/>
          <a:ext cx="4032250" cy="1949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325"/>
                <a:gridCol w="1327150"/>
                <a:gridCol w="1082675"/>
                <a:gridCol w="272415"/>
              </a:tblGrid>
              <a:tr h="2553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39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Standar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9054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/ZA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9054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600">
                          <a:latin typeface="Tahoma"/>
                          <a:cs typeface="Tahoma"/>
                        </a:rPr>
                        <a:t>400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666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7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8905">
                        <a:lnSpc>
                          <a:spcPts val="1425"/>
                        </a:lnSpc>
                        <a:spcBef>
                          <a:spcPts val="65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939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Ni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JCPDS No.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65-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0380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39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35,840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37,80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ts val="142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50,146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37,2188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42,2240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600">
                          <a:latin typeface="Tahoma"/>
                          <a:cs typeface="Tahoma"/>
                        </a:rPr>
                        <a:t>200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152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8905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62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4298367" y="667886"/>
            <a:ext cx="4667885" cy="2474595"/>
            <a:chOff x="4298367" y="667886"/>
            <a:chExt cx="4667885" cy="2474595"/>
          </a:xfrm>
        </p:grpSpPr>
        <p:sp>
          <p:nvSpPr>
            <p:cNvPr id="20" name="object 20"/>
            <p:cNvSpPr/>
            <p:nvPr/>
          </p:nvSpPr>
          <p:spPr>
            <a:xfrm>
              <a:off x="4306305" y="867467"/>
              <a:ext cx="4652010" cy="1962150"/>
            </a:xfrm>
            <a:custGeom>
              <a:avLst/>
              <a:gdLst/>
              <a:ahLst/>
              <a:cxnLst/>
              <a:rect l="l" t="t" r="r" b="b"/>
              <a:pathLst>
                <a:path w="4652009" h="1962150">
                  <a:moveTo>
                    <a:pt x="0" y="1492831"/>
                  </a:moveTo>
                  <a:lnTo>
                    <a:pt x="0" y="1434212"/>
                  </a:lnTo>
                  <a:lnTo>
                    <a:pt x="3970" y="1426404"/>
                  </a:lnTo>
                  <a:lnTo>
                    <a:pt x="3970" y="1469407"/>
                  </a:lnTo>
                  <a:lnTo>
                    <a:pt x="3970" y="1461599"/>
                  </a:lnTo>
                  <a:lnTo>
                    <a:pt x="3970" y="1524122"/>
                  </a:lnTo>
                  <a:lnTo>
                    <a:pt x="7882" y="1410788"/>
                  </a:lnTo>
                  <a:lnTo>
                    <a:pt x="7882" y="1504543"/>
                  </a:lnTo>
                  <a:lnTo>
                    <a:pt x="7882" y="1602261"/>
                  </a:lnTo>
                  <a:lnTo>
                    <a:pt x="11852" y="1559258"/>
                  </a:lnTo>
                  <a:lnTo>
                    <a:pt x="11852" y="1602261"/>
                  </a:lnTo>
                  <a:lnTo>
                    <a:pt x="11852" y="1531930"/>
                  </a:lnTo>
                  <a:lnTo>
                    <a:pt x="11852" y="1617876"/>
                  </a:lnTo>
                  <a:lnTo>
                    <a:pt x="15764" y="1610068"/>
                  </a:lnTo>
                  <a:lnTo>
                    <a:pt x="15764" y="1551450"/>
                  </a:lnTo>
                  <a:lnTo>
                    <a:pt x="15764" y="1668687"/>
                  </a:lnTo>
                  <a:lnTo>
                    <a:pt x="19675" y="1547546"/>
                  </a:lnTo>
                  <a:lnTo>
                    <a:pt x="19675" y="1504543"/>
                  </a:lnTo>
                  <a:lnTo>
                    <a:pt x="19675" y="1582741"/>
                  </a:lnTo>
                  <a:lnTo>
                    <a:pt x="19675" y="1567066"/>
                  </a:lnTo>
                  <a:lnTo>
                    <a:pt x="23646" y="1551450"/>
                  </a:lnTo>
                  <a:lnTo>
                    <a:pt x="23646" y="1528026"/>
                  </a:lnTo>
                  <a:lnTo>
                    <a:pt x="23646" y="1520218"/>
                  </a:lnTo>
                  <a:lnTo>
                    <a:pt x="27557" y="1516314"/>
                  </a:lnTo>
                  <a:lnTo>
                    <a:pt x="27557" y="1586645"/>
                  </a:lnTo>
                  <a:lnTo>
                    <a:pt x="27557" y="1551450"/>
                  </a:lnTo>
                  <a:lnTo>
                    <a:pt x="27557" y="1504543"/>
                  </a:lnTo>
                  <a:lnTo>
                    <a:pt x="31528" y="1551450"/>
                  </a:lnTo>
                  <a:lnTo>
                    <a:pt x="35439" y="1539738"/>
                  </a:lnTo>
                  <a:lnTo>
                    <a:pt x="35439" y="1524122"/>
                  </a:lnTo>
                  <a:lnTo>
                    <a:pt x="35439" y="1551450"/>
                  </a:lnTo>
                  <a:lnTo>
                    <a:pt x="35439" y="1559258"/>
                  </a:lnTo>
                  <a:lnTo>
                    <a:pt x="39351" y="1571029"/>
                  </a:lnTo>
                  <a:lnTo>
                    <a:pt x="39351" y="1590549"/>
                  </a:lnTo>
                  <a:lnTo>
                    <a:pt x="39351" y="1528026"/>
                  </a:lnTo>
                  <a:lnTo>
                    <a:pt x="43321" y="1453732"/>
                  </a:lnTo>
                  <a:lnTo>
                    <a:pt x="43322" y="1559258"/>
                  </a:lnTo>
                  <a:lnTo>
                    <a:pt x="43322" y="1578837"/>
                  </a:lnTo>
                  <a:lnTo>
                    <a:pt x="47233" y="1547546"/>
                  </a:lnTo>
                  <a:lnTo>
                    <a:pt x="47233" y="1512351"/>
                  </a:lnTo>
                  <a:lnTo>
                    <a:pt x="47233" y="1477215"/>
                  </a:lnTo>
                  <a:lnTo>
                    <a:pt x="51204" y="1485023"/>
                  </a:lnTo>
                  <a:lnTo>
                    <a:pt x="51204" y="1629648"/>
                  </a:lnTo>
                  <a:lnTo>
                    <a:pt x="51204" y="1637456"/>
                  </a:lnTo>
                  <a:lnTo>
                    <a:pt x="51204" y="1598357"/>
                  </a:lnTo>
                  <a:lnTo>
                    <a:pt x="55115" y="1461599"/>
                  </a:lnTo>
                  <a:lnTo>
                    <a:pt x="55115" y="1528026"/>
                  </a:lnTo>
                  <a:lnTo>
                    <a:pt x="55115" y="1449828"/>
                  </a:lnTo>
                  <a:lnTo>
                    <a:pt x="59026" y="1578837"/>
                  </a:lnTo>
                  <a:lnTo>
                    <a:pt x="59026" y="1524122"/>
                  </a:lnTo>
                  <a:lnTo>
                    <a:pt x="59026" y="1512351"/>
                  </a:lnTo>
                  <a:lnTo>
                    <a:pt x="59026" y="1535834"/>
                  </a:lnTo>
                  <a:lnTo>
                    <a:pt x="62997" y="1406884"/>
                  </a:lnTo>
                  <a:lnTo>
                    <a:pt x="62997" y="1613972"/>
                  </a:lnTo>
                  <a:lnTo>
                    <a:pt x="62997" y="1559258"/>
                  </a:lnTo>
                  <a:lnTo>
                    <a:pt x="66909" y="1598357"/>
                  </a:lnTo>
                  <a:lnTo>
                    <a:pt x="66909" y="1567066"/>
                  </a:lnTo>
                  <a:lnTo>
                    <a:pt x="66909" y="1516314"/>
                  </a:lnTo>
                  <a:lnTo>
                    <a:pt x="66909" y="1610069"/>
                  </a:lnTo>
                  <a:lnTo>
                    <a:pt x="74791" y="1684303"/>
                  </a:lnTo>
                  <a:lnTo>
                    <a:pt x="74791" y="1586645"/>
                  </a:lnTo>
                  <a:lnTo>
                    <a:pt x="74791" y="1563162"/>
                  </a:lnTo>
                  <a:lnTo>
                    <a:pt x="74791" y="1574933"/>
                  </a:lnTo>
                  <a:lnTo>
                    <a:pt x="78702" y="1481119"/>
                  </a:lnTo>
                  <a:lnTo>
                    <a:pt x="78702" y="1582741"/>
                  </a:lnTo>
                  <a:lnTo>
                    <a:pt x="78702" y="1625684"/>
                  </a:lnTo>
                  <a:lnTo>
                    <a:pt x="82673" y="1598357"/>
                  </a:lnTo>
                  <a:lnTo>
                    <a:pt x="82673" y="1578837"/>
                  </a:lnTo>
                  <a:lnTo>
                    <a:pt x="82673" y="1528026"/>
                  </a:lnTo>
                  <a:lnTo>
                    <a:pt x="86584" y="1500639"/>
                  </a:lnTo>
                  <a:lnTo>
                    <a:pt x="86584" y="1559258"/>
                  </a:lnTo>
                  <a:lnTo>
                    <a:pt x="86584" y="1543642"/>
                  </a:lnTo>
                  <a:lnTo>
                    <a:pt x="90555" y="1555354"/>
                  </a:lnTo>
                  <a:lnTo>
                    <a:pt x="90555" y="1567066"/>
                  </a:lnTo>
                  <a:lnTo>
                    <a:pt x="94466" y="1578837"/>
                  </a:lnTo>
                  <a:lnTo>
                    <a:pt x="94466" y="1594453"/>
                  </a:lnTo>
                  <a:lnTo>
                    <a:pt x="94466" y="1563162"/>
                  </a:lnTo>
                  <a:lnTo>
                    <a:pt x="94466" y="1531930"/>
                  </a:lnTo>
                  <a:lnTo>
                    <a:pt x="98378" y="1559258"/>
                  </a:lnTo>
                  <a:lnTo>
                    <a:pt x="98378" y="1598357"/>
                  </a:lnTo>
                  <a:lnTo>
                    <a:pt x="98378" y="1625684"/>
                  </a:lnTo>
                  <a:lnTo>
                    <a:pt x="102348" y="1664783"/>
                  </a:lnTo>
                  <a:lnTo>
                    <a:pt x="102348" y="1567066"/>
                  </a:lnTo>
                  <a:lnTo>
                    <a:pt x="102348" y="1598357"/>
                  </a:lnTo>
                  <a:lnTo>
                    <a:pt x="102348" y="1688267"/>
                  </a:lnTo>
                  <a:lnTo>
                    <a:pt x="106260" y="1645264"/>
                  </a:lnTo>
                  <a:lnTo>
                    <a:pt x="106260" y="1598357"/>
                  </a:lnTo>
                  <a:lnTo>
                    <a:pt x="106260" y="1535834"/>
                  </a:lnTo>
                  <a:lnTo>
                    <a:pt x="110231" y="1574933"/>
                  </a:lnTo>
                  <a:lnTo>
                    <a:pt x="110231" y="1617876"/>
                  </a:lnTo>
                  <a:lnTo>
                    <a:pt x="110231" y="1641360"/>
                  </a:lnTo>
                  <a:lnTo>
                    <a:pt x="110231" y="1649168"/>
                  </a:lnTo>
                  <a:lnTo>
                    <a:pt x="114142" y="1637456"/>
                  </a:lnTo>
                  <a:lnTo>
                    <a:pt x="114142" y="1645264"/>
                  </a:lnTo>
                  <a:lnTo>
                    <a:pt x="114142" y="1613972"/>
                  </a:lnTo>
                  <a:lnTo>
                    <a:pt x="118053" y="1496735"/>
                  </a:lnTo>
                  <a:lnTo>
                    <a:pt x="118053" y="1567066"/>
                  </a:lnTo>
                  <a:lnTo>
                    <a:pt x="118053" y="1606165"/>
                  </a:lnTo>
                  <a:lnTo>
                    <a:pt x="118053" y="1531930"/>
                  </a:lnTo>
                  <a:lnTo>
                    <a:pt x="122024" y="1504543"/>
                  </a:lnTo>
                  <a:lnTo>
                    <a:pt x="122024" y="1641360"/>
                  </a:lnTo>
                  <a:lnTo>
                    <a:pt x="122024" y="1598357"/>
                  </a:lnTo>
                  <a:lnTo>
                    <a:pt x="125936" y="1610069"/>
                  </a:lnTo>
                  <a:lnTo>
                    <a:pt x="125936" y="1649168"/>
                  </a:lnTo>
                  <a:lnTo>
                    <a:pt x="125936" y="1613972"/>
                  </a:lnTo>
                  <a:lnTo>
                    <a:pt x="125936" y="1590549"/>
                  </a:lnTo>
                  <a:lnTo>
                    <a:pt x="129906" y="1598357"/>
                  </a:lnTo>
                  <a:lnTo>
                    <a:pt x="129906" y="1649168"/>
                  </a:lnTo>
                  <a:lnTo>
                    <a:pt x="129906" y="1535834"/>
                  </a:lnTo>
                  <a:lnTo>
                    <a:pt x="133818" y="1559258"/>
                  </a:lnTo>
                  <a:lnTo>
                    <a:pt x="133818" y="1586645"/>
                  </a:lnTo>
                  <a:lnTo>
                    <a:pt x="133818" y="1547546"/>
                  </a:lnTo>
                  <a:lnTo>
                    <a:pt x="133818" y="1594453"/>
                  </a:lnTo>
                  <a:lnTo>
                    <a:pt x="137729" y="1653072"/>
                  </a:lnTo>
                  <a:lnTo>
                    <a:pt x="137729" y="1567066"/>
                  </a:lnTo>
                  <a:lnTo>
                    <a:pt x="141700" y="1567066"/>
                  </a:lnTo>
                  <a:lnTo>
                    <a:pt x="141700" y="1578837"/>
                  </a:lnTo>
                  <a:lnTo>
                    <a:pt x="141700" y="1617876"/>
                  </a:lnTo>
                  <a:lnTo>
                    <a:pt x="141700" y="1574933"/>
                  </a:lnTo>
                  <a:lnTo>
                    <a:pt x="145611" y="1653072"/>
                  </a:lnTo>
                  <a:lnTo>
                    <a:pt x="145611" y="1496735"/>
                  </a:lnTo>
                  <a:lnTo>
                    <a:pt x="145611" y="1571029"/>
                  </a:lnTo>
                  <a:lnTo>
                    <a:pt x="149582" y="1602261"/>
                  </a:lnTo>
                  <a:lnTo>
                    <a:pt x="149582" y="1524122"/>
                  </a:lnTo>
                  <a:lnTo>
                    <a:pt x="149582" y="1610069"/>
                  </a:lnTo>
                  <a:lnTo>
                    <a:pt x="149582" y="1524122"/>
                  </a:lnTo>
                  <a:lnTo>
                    <a:pt x="153493" y="1594453"/>
                  </a:lnTo>
                  <a:lnTo>
                    <a:pt x="153493" y="1567066"/>
                  </a:lnTo>
                  <a:lnTo>
                    <a:pt x="157405" y="1520218"/>
                  </a:lnTo>
                  <a:lnTo>
                    <a:pt x="157405" y="1457695"/>
                  </a:lnTo>
                  <a:lnTo>
                    <a:pt x="157405" y="1500639"/>
                  </a:lnTo>
                  <a:lnTo>
                    <a:pt x="157405" y="1574933"/>
                  </a:lnTo>
                  <a:lnTo>
                    <a:pt x="161375" y="1590549"/>
                  </a:lnTo>
                  <a:lnTo>
                    <a:pt x="161375" y="1602261"/>
                  </a:lnTo>
                  <a:lnTo>
                    <a:pt x="161375" y="1625684"/>
                  </a:lnTo>
                  <a:lnTo>
                    <a:pt x="165287" y="1629648"/>
                  </a:lnTo>
                  <a:lnTo>
                    <a:pt x="165287" y="1586645"/>
                  </a:lnTo>
                  <a:lnTo>
                    <a:pt x="165287" y="1559258"/>
                  </a:lnTo>
                  <a:lnTo>
                    <a:pt x="165287" y="1567066"/>
                  </a:lnTo>
                  <a:lnTo>
                    <a:pt x="169258" y="1547546"/>
                  </a:lnTo>
                  <a:lnTo>
                    <a:pt x="169258" y="1598357"/>
                  </a:lnTo>
                  <a:lnTo>
                    <a:pt x="169258" y="1559258"/>
                  </a:lnTo>
                  <a:lnTo>
                    <a:pt x="173169" y="1625684"/>
                  </a:lnTo>
                  <a:lnTo>
                    <a:pt x="173169" y="1606165"/>
                  </a:lnTo>
                  <a:lnTo>
                    <a:pt x="173169" y="1656975"/>
                  </a:lnTo>
                  <a:lnTo>
                    <a:pt x="173169" y="1571029"/>
                  </a:lnTo>
                  <a:lnTo>
                    <a:pt x="177140" y="1504543"/>
                  </a:lnTo>
                  <a:lnTo>
                    <a:pt x="177140" y="1629648"/>
                  </a:lnTo>
                  <a:lnTo>
                    <a:pt x="177140" y="1672591"/>
                  </a:lnTo>
                  <a:lnTo>
                    <a:pt x="181051" y="1625684"/>
                  </a:lnTo>
                  <a:lnTo>
                    <a:pt x="181051" y="1633552"/>
                  </a:lnTo>
                  <a:lnTo>
                    <a:pt x="181051" y="1649168"/>
                  </a:lnTo>
                  <a:lnTo>
                    <a:pt x="181051" y="1594453"/>
                  </a:lnTo>
                  <a:lnTo>
                    <a:pt x="184962" y="1551450"/>
                  </a:lnTo>
                  <a:lnTo>
                    <a:pt x="184962" y="1617876"/>
                  </a:lnTo>
                  <a:lnTo>
                    <a:pt x="188933" y="1629648"/>
                  </a:lnTo>
                  <a:lnTo>
                    <a:pt x="188933" y="1516314"/>
                  </a:lnTo>
                  <a:lnTo>
                    <a:pt x="188933" y="1551450"/>
                  </a:lnTo>
                  <a:lnTo>
                    <a:pt x="188933" y="1528026"/>
                  </a:lnTo>
                  <a:lnTo>
                    <a:pt x="192845" y="1504543"/>
                  </a:lnTo>
                  <a:lnTo>
                    <a:pt x="192845" y="1586645"/>
                  </a:lnTo>
                  <a:lnTo>
                    <a:pt x="192845" y="1528026"/>
                  </a:lnTo>
                  <a:lnTo>
                    <a:pt x="196815" y="1567066"/>
                  </a:lnTo>
                  <a:lnTo>
                    <a:pt x="196815" y="1481119"/>
                  </a:lnTo>
                  <a:lnTo>
                    <a:pt x="196815" y="1488927"/>
                  </a:lnTo>
                  <a:lnTo>
                    <a:pt x="200727" y="1387305"/>
                  </a:lnTo>
                  <a:lnTo>
                    <a:pt x="200727" y="1410788"/>
                  </a:lnTo>
                  <a:lnTo>
                    <a:pt x="200727" y="1543642"/>
                  </a:lnTo>
                  <a:lnTo>
                    <a:pt x="204638" y="1516314"/>
                  </a:lnTo>
                  <a:lnTo>
                    <a:pt x="204638" y="1524122"/>
                  </a:lnTo>
                  <a:lnTo>
                    <a:pt x="204638" y="1461599"/>
                  </a:lnTo>
                  <a:lnTo>
                    <a:pt x="208609" y="1512351"/>
                  </a:lnTo>
                  <a:lnTo>
                    <a:pt x="208609" y="1332590"/>
                  </a:lnTo>
                  <a:lnTo>
                    <a:pt x="208609" y="1344361"/>
                  </a:lnTo>
                  <a:lnTo>
                    <a:pt x="208609" y="1496735"/>
                  </a:lnTo>
                  <a:lnTo>
                    <a:pt x="212520" y="1430308"/>
                  </a:lnTo>
                  <a:lnTo>
                    <a:pt x="212520" y="1469407"/>
                  </a:lnTo>
                  <a:lnTo>
                    <a:pt x="212520" y="1488927"/>
                  </a:lnTo>
                  <a:lnTo>
                    <a:pt x="216491" y="1414692"/>
                  </a:lnTo>
                  <a:lnTo>
                    <a:pt x="216491" y="1328686"/>
                  </a:lnTo>
                  <a:lnTo>
                    <a:pt x="216491" y="1301358"/>
                  </a:lnTo>
                  <a:lnTo>
                    <a:pt x="216491" y="1258355"/>
                  </a:lnTo>
                  <a:lnTo>
                    <a:pt x="220402" y="1199736"/>
                  </a:lnTo>
                  <a:lnTo>
                    <a:pt x="220402" y="1227123"/>
                  </a:lnTo>
                  <a:lnTo>
                    <a:pt x="220402" y="1156733"/>
                  </a:lnTo>
                  <a:lnTo>
                    <a:pt x="224314" y="1098114"/>
                  </a:lnTo>
                  <a:lnTo>
                    <a:pt x="224314" y="1051207"/>
                  </a:lnTo>
                  <a:lnTo>
                    <a:pt x="224314" y="930065"/>
                  </a:lnTo>
                  <a:lnTo>
                    <a:pt x="224314" y="945740"/>
                  </a:lnTo>
                  <a:lnTo>
                    <a:pt x="228284" y="953548"/>
                  </a:lnTo>
                  <a:lnTo>
                    <a:pt x="228284" y="910545"/>
                  </a:lnTo>
                  <a:lnTo>
                    <a:pt x="228284" y="1027783"/>
                  </a:lnTo>
                  <a:lnTo>
                    <a:pt x="232196" y="1051207"/>
                  </a:lnTo>
                  <a:lnTo>
                    <a:pt x="232196" y="1086402"/>
                  </a:lnTo>
                  <a:lnTo>
                    <a:pt x="232196" y="1152829"/>
                  </a:lnTo>
                  <a:lnTo>
                    <a:pt x="236167" y="1188024"/>
                  </a:lnTo>
                  <a:lnTo>
                    <a:pt x="236167" y="1250547"/>
                  </a:lnTo>
                  <a:lnTo>
                    <a:pt x="236167" y="1258355"/>
                  </a:lnTo>
                  <a:lnTo>
                    <a:pt x="240078" y="1281779"/>
                  </a:lnTo>
                  <a:lnTo>
                    <a:pt x="240078" y="1320878"/>
                  </a:lnTo>
                  <a:lnTo>
                    <a:pt x="240078" y="1383401"/>
                  </a:lnTo>
                  <a:lnTo>
                    <a:pt x="243989" y="1391209"/>
                  </a:lnTo>
                  <a:lnTo>
                    <a:pt x="243989" y="1379497"/>
                  </a:lnTo>
                  <a:lnTo>
                    <a:pt x="243989" y="1418596"/>
                  </a:lnTo>
                  <a:lnTo>
                    <a:pt x="247960" y="1442020"/>
                  </a:lnTo>
                  <a:lnTo>
                    <a:pt x="247960" y="1363881"/>
                  </a:lnTo>
                  <a:lnTo>
                    <a:pt x="247960" y="1399076"/>
                  </a:lnTo>
                  <a:lnTo>
                    <a:pt x="247960" y="1531930"/>
                  </a:lnTo>
                  <a:lnTo>
                    <a:pt x="251872" y="1406884"/>
                  </a:lnTo>
                  <a:lnTo>
                    <a:pt x="251872" y="1465503"/>
                  </a:lnTo>
                  <a:lnTo>
                    <a:pt x="251872" y="1442020"/>
                  </a:lnTo>
                  <a:lnTo>
                    <a:pt x="255842" y="1414692"/>
                  </a:lnTo>
                  <a:lnTo>
                    <a:pt x="255842" y="1555354"/>
                  </a:lnTo>
                  <a:lnTo>
                    <a:pt x="255842" y="1496735"/>
                  </a:lnTo>
                  <a:lnTo>
                    <a:pt x="259754" y="1504543"/>
                  </a:lnTo>
                  <a:lnTo>
                    <a:pt x="259754" y="1469407"/>
                  </a:lnTo>
                  <a:lnTo>
                    <a:pt x="263665" y="1535834"/>
                  </a:lnTo>
                  <a:lnTo>
                    <a:pt x="263665" y="1547546"/>
                  </a:lnTo>
                  <a:lnTo>
                    <a:pt x="263665" y="1590549"/>
                  </a:lnTo>
                  <a:lnTo>
                    <a:pt x="263665" y="1571029"/>
                  </a:lnTo>
                  <a:lnTo>
                    <a:pt x="267636" y="1582741"/>
                  </a:lnTo>
                  <a:lnTo>
                    <a:pt x="267636" y="1520218"/>
                  </a:lnTo>
                  <a:lnTo>
                    <a:pt x="267636" y="1582741"/>
                  </a:lnTo>
                  <a:lnTo>
                    <a:pt x="271547" y="1539738"/>
                  </a:lnTo>
                  <a:lnTo>
                    <a:pt x="271547" y="1610069"/>
                  </a:lnTo>
                  <a:lnTo>
                    <a:pt x="271547" y="1477215"/>
                  </a:lnTo>
                  <a:lnTo>
                    <a:pt x="271547" y="1688267"/>
                  </a:lnTo>
                  <a:lnTo>
                    <a:pt x="275518" y="1649168"/>
                  </a:lnTo>
                  <a:lnTo>
                    <a:pt x="275518" y="1528026"/>
                  </a:lnTo>
                  <a:lnTo>
                    <a:pt x="275518" y="1574933"/>
                  </a:lnTo>
                  <a:lnTo>
                    <a:pt x="279429" y="1582741"/>
                  </a:lnTo>
                  <a:lnTo>
                    <a:pt x="279429" y="1617876"/>
                  </a:lnTo>
                  <a:lnTo>
                    <a:pt x="279429" y="1598357"/>
                  </a:lnTo>
                  <a:lnTo>
                    <a:pt x="279429" y="1563162"/>
                  </a:lnTo>
                  <a:lnTo>
                    <a:pt x="283341" y="1543642"/>
                  </a:lnTo>
                  <a:lnTo>
                    <a:pt x="283341" y="1559258"/>
                  </a:lnTo>
                  <a:lnTo>
                    <a:pt x="287311" y="1512351"/>
                  </a:lnTo>
                  <a:lnTo>
                    <a:pt x="287311" y="1485023"/>
                  </a:lnTo>
                  <a:lnTo>
                    <a:pt x="287311" y="1512351"/>
                  </a:lnTo>
                  <a:lnTo>
                    <a:pt x="287311" y="1477215"/>
                  </a:lnTo>
                  <a:lnTo>
                    <a:pt x="291223" y="1461599"/>
                  </a:lnTo>
                  <a:lnTo>
                    <a:pt x="291223" y="1485023"/>
                  </a:lnTo>
                  <a:lnTo>
                    <a:pt x="291223" y="1496735"/>
                  </a:lnTo>
                  <a:lnTo>
                    <a:pt x="295194" y="1496735"/>
                  </a:lnTo>
                  <a:lnTo>
                    <a:pt x="295194" y="1520218"/>
                  </a:lnTo>
                  <a:lnTo>
                    <a:pt x="299105" y="1559258"/>
                  </a:lnTo>
                  <a:lnTo>
                    <a:pt x="299105" y="1500639"/>
                  </a:lnTo>
                  <a:lnTo>
                    <a:pt x="299105" y="1465503"/>
                  </a:lnTo>
                  <a:lnTo>
                    <a:pt x="299105" y="1492831"/>
                  </a:lnTo>
                  <a:lnTo>
                    <a:pt x="303016" y="1516314"/>
                  </a:lnTo>
                  <a:lnTo>
                    <a:pt x="303016" y="1445924"/>
                  </a:lnTo>
                  <a:lnTo>
                    <a:pt x="303016" y="1481119"/>
                  </a:lnTo>
                  <a:lnTo>
                    <a:pt x="306987" y="1449828"/>
                  </a:lnTo>
                  <a:lnTo>
                    <a:pt x="306987" y="1434212"/>
                  </a:lnTo>
                  <a:lnTo>
                    <a:pt x="306987" y="1524122"/>
                  </a:lnTo>
                  <a:lnTo>
                    <a:pt x="306987" y="1469407"/>
                  </a:lnTo>
                  <a:lnTo>
                    <a:pt x="310898" y="1555354"/>
                  </a:lnTo>
                  <a:lnTo>
                    <a:pt x="310898" y="1520218"/>
                  </a:lnTo>
                  <a:lnTo>
                    <a:pt x="314869" y="1508447"/>
                  </a:lnTo>
                  <a:lnTo>
                    <a:pt x="314869" y="1555354"/>
                  </a:lnTo>
                  <a:lnTo>
                    <a:pt x="314869" y="1477215"/>
                  </a:lnTo>
                  <a:lnTo>
                    <a:pt x="314869" y="1531930"/>
                  </a:lnTo>
                  <a:lnTo>
                    <a:pt x="318781" y="1602261"/>
                  </a:lnTo>
                  <a:lnTo>
                    <a:pt x="318781" y="1629648"/>
                  </a:lnTo>
                  <a:lnTo>
                    <a:pt x="318781" y="1528026"/>
                  </a:lnTo>
                  <a:lnTo>
                    <a:pt x="322692" y="1590549"/>
                  </a:lnTo>
                  <a:lnTo>
                    <a:pt x="322692" y="1617876"/>
                  </a:lnTo>
                  <a:lnTo>
                    <a:pt x="322692" y="1559258"/>
                  </a:lnTo>
                  <a:lnTo>
                    <a:pt x="326663" y="1590549"/>
                  </a:lnTo>
                  <a:lnTo>
                    <a:pt x="326663" y="1449828"/>
                  </a:lnTo>
                  <a:lnTo>
                    <a:pt x="330574" y="1571029"/>
                  </a:lnTo>
                  <a:lnTo>
                    <a:pt x="330574" y="1625684"/>
                  </a:lnTo>
                  <a:lnTo>
                    <a:pt x="330574" y="1547546"/>
                  </a:lnTo>
                  <a:lnTo>
                    <a:pt x="330574" y="1563162"/>
                  </a:lnTo>
                  <a:lnTo>
                    <a:pt x="334545" y="1520218"/>
                  </a:lnTo>
                  <a:lnTo>
                    <a:pt x="334545" y="1551450"/>
                  </a:lnTo>
                  <a:lnTo>
                    <a:pt x="334545" y="1500639"/>
                  </a:lnTo>
                  <a:lnTo>
                    <a:pt x="338456" y="1453732"/>
                  </a:lnTo>
                  <a:lnTo>
                    <a:pt x="338456" y="1363881"/>
                  </a:lnTo>
                  <a:lnTo>
                    <a:pt x="338456" y="1430308"/>
                  </a:lnTo>
                  <a:lnTo>
                    <a:pt x="338456" y="1461599"/>
                  </a:lnTo>
                  <a:lnTo>
                    <a:pt x="342427" y="1457695"/>
                  </a:lnTo>
                  <a:lnTo>
                    <a:pt x="342427" y="1414692"/>
                  </a:lnTo>
                  <a:lnTo>
                    <a:pt x="342427" y="1430308"/>
                  </a:lnTo>
                  <a:lnTo>
                    <a:pt x="346338" y="1414692"/>
                  </a:lnTo>
                  <a:lnTo>
                    <a:pt x="346338" y="1332590"/>
                  </a:lnTo>
                  <a:lnTo>
                    <a:pt x="346338" y="1324782"/>
                  </a:lnTo>
                  <a:lnTo>
                    <a:pt x="350250" y="1371689"/>
                  </a:lnTo>
                  <a:lnTo>
                    <a:pt x="350250" y="1293550"/>
                  </a:lnTo>
                  <a:lnTo>
                    <a:pt x="350250" y="1301358"/>
                  </a:lnTo>
                  <a:lnTo>
                    <a:pt x="354220" y="1430308"/>
                  </a:lnTo>
                  <a:lnTo>
                    <a:pt x="354220" y="1496735"/>
                  </a:lnTo>
                  <a:lnTo>
                    <a:pt x="354220" y="1430308"/>
                  </a:lnTo>
                  <a:lnTo>
                    <a:pt x="354220" y="1379497"/>
                  </a:lnTo>
                  <a:lnTo>
                    <a:pt x="358132" y="1457695"/>
                  </a:lnTo>
                  <a:lnTo>
                    <a:pt x="358132" y="1512351"/>
                  </a:lnTo>
                  <a:lnTo>
                    <a:pt x="358132" y="1547546"/>
                  </a:lnTo>
                  <a:lnTo>
                    <a:pt x="362103" y="1500639"/>
                  </a:lnTo>
                  <a:lnTo>
                    <a:pt x="362103" y="1512351"/>
                  </a:lnTo>
                  <a:lnTo>
                    <a:pt x="362103" y="1582741"/>
                  </a:lnTo>
                  <a:lnTo>
                    <a:pt x="362103" y="1617876"/>
                  </a:lnTo>
                  <a:lnTo>
                    <a:pt x="366014" y="1625684"/>
                  </a:lnTo>
                  <a:lnTo>
                    <a:pt x="366014" y="1684303"/>
                  </a:lnTo>
                  <a:lnTo>
                    <a:pt x="369925" y="1649168"/>
                  </a:lnTo>
                  <a:lnTo>
                    <a:pt x="369925" y="1621780"/>
                  </a:lnTo>
                  <a:lnTo>
                    <a:pt x="369925" y="1590549"/>
                  </a:lnTo>
                  <a:lnTo>
                    <a:pt x="373896" y="1586645"/>
                  </a:lnTo>
                  <a:lnTo>
                    <a:pt x="373896" y="1653072"/>
                  </a:lnTo>
                  <a:lnTo>
                    <a:pt x="373896" y="1645264"/>
                  </a:lnTo>
                  <a:lnTo>
                    <a:pt x="377808" y="1598357"/>
                  </a:lnTo>
                  <a:lnTo>
                    <a:pt x="377808" y="1637456"/>
                  </a:lnTo>
                  <a:lnTo>
                    <a:pt x="377808" y="1543642"/>
                  </a:lnTo>
                  <a:lnTo>
                    <a:pt x="377808" y="1625684"/>
                  </a:lnTo>
                  <a:lnTo>
                    <a:pt x="381778" y="1512351"/>
                  </a:lnTo>
                  <a:lnTo>
                    <a:pt x="381778" y="1621780"/>
                  </a:lnTo>
                  <a:lnTo>
                    <a:pt x="381778" y="1578837"/>
                  </a:lnTo>
                  <a:lnTo>
                    <a:pt x="385690" y="1559258"/>
                  </a:lnTo>
                  <a:lnTo>
                    <a:pt x="385690" y="1613973"/>
                  </a:lnTo>
                  <a:lnTo>
                    <a:pt x="385690" y="1637456"/>
                  </a:lnTo>
                  <a:lnTo>
                    <a:pt x="385690" y="1629648"/>
                  </a:lnTo>
                  <a:lnTo>
                    <a:pt x="389601" y="1563162"/>
                  </a:lnTo>
                  <a:lnTo>
                    <a:pt x="389601" y="1637456"/>
                  </a:lnTo>
                  <a:lnTo>
                    <a:pt x="389601" y="1660879"/>
                  </a:lnTo>
                  <a:lnTo>
                    <a:pt x="393572" y="1746885"/>
                  </a:lnTo>
                  <a:lnTo>
                    <a:pt x="393572" y="1629648"/>
                  </a:lnTo>
                  <a:lnTo>
                    <a:pt x="393572" y="1680399"/>
                  </a:lnTo>
                  <a:lnTo>
                    <a:pt x="393572" y="1653072"/>
                  </a:lnTo>
                  <a:lnTo>
                    <a:pt x="397483" y="1727306"/>
                  </a:lnTo>
                  <a:lnTo>
                    <a:pt x="397483" y="1739018"/>
                  </a:lnTo>
                  <a:lnTo>
                    <a:pt x="397483" y="1664783"/>
                  </a:lnTo>
                  <a:lnTo>
                    <a:pt x="401454" y="1613973"/>
                  </a:lnTo>
                  <a:lnTo>
                    <a:pt x="401454" y="1637456"/>
                  </a:lnTo>
                  <a:lnTo>
                    <a:pt x="401454" y="1551450"/>
                  </a:lnTo>
                  <a:lnTo>
                    <a:pt x="405365" y="1574933"/>
                  </a:lnTo>
                  <a:lnTo>
                    <a:pt x="405365" y="1598357"/>
                  </a:lnTo>
                  <a:lnTo>
                    <a:pt x="405365" y="1563162"/>
                  </a:lnTo>
                  <a:lnTo>
                    <a:pt x="409277" y="1590549"/>
                  </a:lnTo>
                  <a:lnTo>
                    <a:pt x="409277" y="1719498"/>
                  </a:lnTo>
                  <a:lnTo>
                    <a:pt x="409277" y="1696075"/>
                  </a:lnTo>
                  <a:lnTo>
                    <a:pt x="413247" y="1664783"/>
                  </a:lnTo>
                  <a:lnTo>
                    <a:pt x="413247" y="1629648"/>
                  </a:lnTo>
                  <a:lnTo>
                    <a:pt x="413247" y="1680399"/>
                  </a:lnTo>
                  <a:lnTo>
                    <a:pt x="413247" y="1645264"/>
                  </a:lnTo>
                  <a:lnTo>
                    <a:pt x="417159" y="1649168"/>
                  </a:lnTo>
                  <a:lnTo>
                    <a:pt x="417159" y="1629648"/>
                  </a:lnTo>
                  <a:lnTo>
                    <a:pt x="421130" y="1660879"/>
                  </a:lnTo>
                  <a:lnTo>
                    <a:pt x="421130" y="1637456"/>
                  </a:lnTo>
                  <a:lnTo>
                    <a:pt x="421130" y="1590549"/>
                  </a:lnTo>
                  <a:lnTo>
                    <a:pt x="421130" y="1656976"/>
                  </a:lnTo>
                  <a:lnTo>
                    <a:pt x="425041" y="1672591"/>
                  </a:lnTo>
                  <a:lnTo>
                    <a:pt x="425041" y="1641360"/>
                  </a:lnTo>
                  <a:lnTo>
                    <a:pt x="425041" y="1610069"/>
                  </a:lnTo>
                  <a:lnTo>
                    <a:pt x="428952" y="1621780"/>
                  </a:lnTo>
                  <a:lnTo>
                    <a:pt x="428952" y="1629648"/>
                  </a:lnTo>
                  <a:lnTo>
                    <a:pt x="428952" y="1649168"/>
                  </a:lnTo>
                  <a:lnTo>
                    <a:pt x="432923" y="1633552"/>
                  </a:lnTo>
                  <a:lnTo>
                    <a:pt x="432923" y="1656976"/>
                  </a:lnTo>
                  <a:lnTo>
                    <a:pt x="432923" y="1641360"/>
                  </a:lnTo>
                  <a:lnTo>
                    <a:pt x="436835" y="1571029"/>
                  </a:lnTo>
                  <a:lnTo>
                    <a:pt x="436835" y="1590549"/>
                  </a:lnTo>
                  <a:lnTo>
                    <a:pt x="436835" y="1629648"/>
                  </a:lnTo>
                  <a:lnTo>
                    <a:pt x="436835" y="1653072"/>
                  </a:lnTo>
                  <a:lnTo>
                    <a:pt x="440805" y="1625684"/>
                  </a:lnTo>
                  <a:lnTo>
                    <a:pt x="440805" y="1653072"/>
                  </a:lnTo>
                  <a:lnTo>
                    <a:pt x="440805" y="1641360"/>
                  </a:lnTo>
                  <a:lnTo>
                    <a:pt x="444717" y="1629648"/>
                  </a:lnTo>
                  <a:lnTo>
                    <a:pt x="444717" y="1574933"/>
                  </a:lnTo>
                  <a:lnTo>
                    <a:pt x="444717" y="1688267"/>
                  </a:lnTo>
                  <a:lnTo>
                    <a:pt x="444717" y="1602261"/>
                  </a:lnTo>
                  <a:lnTo>
                    <a:pt x="448628" y="1649168"/>
                  </a:lnTo>
                  <a:lnTo>
                    <a:pt x="448628" y="1598357"/>
                  </a:lnTo>
                  <a:lnTo>
                    <a:pt x="448628" y="1641360"/>
                  </a:lnTo>
                  <a:lnTo>
                    <a:pt x="452599" y="1567066"/>
                  </a:lnTo>
                  <a:lnTo>
                    <a:pt x="452599" y="1586645"/>
                  </a:lnTo>
                  <a:lnTo>
                    <a:pt x="452599" y="1500639"/>
                  </a:lnTo>
                  <a:lnTo>
                    <a:pt x="452599" y="1621780"/>
                  </a:lnTo>
                  <a:lnTo>
                    <a:pt x="456510" y="1649168"/>
                  </a:lnTo>
                  <a:lnTo>
                    <a:pt x="456510" y="1590549"/>
                  </a:lnTo>
                  <a:lnTo>
                    <a:pt x="456510" y="1680399"/>
                  </a:lnTo>
                  <a:lnTo>
                    <a:pt x="460481" y="1629648"/>
                  </a:lnTo>
                  <a:lnTo>
                    <a:pt x="460481" y="1645264"/>
                  </a:lnTo>
                  <a:lnTo>
                    <a:pt x="460481" y="1731210"/>
                  </a:lnTo>
                  <a:lnTo>
                    <a:pt x="460481" y="1598357"/>
                  </a:lnTo>
                  <a:lnTo>
                    <a:pt x="464392" y="1715594"/>
                  </a:lnTo>
                  <a:lnTo>
                    <a:pt x="464392" y="1602261"/>
                  </a:lnTo>
                  <a:lnTo>
                    <a:pt x="464392" y="1645264"/>
                  </a:lnTo>
                  <a:lnTo>
                    <a:pt x="468304" y="1739018"/>
                  </a:lnTo>
                  <a:lnTo>
                    <a:pt x="468304" y="1606165"/>
                  </a:lnTo>
                  <a:lnTo>
                    <a:pt x="468304" y="1512351"/>
                  </a:lnTo>
                  <a:lnTo>
                    <a:pt x="468304" y="1637456"/>
                  </a:lnTo>
                  <a:lnTo>
                    <a:pt x="472274" y="1531930"/>
                  </a:lnTo>
                  <a:lnTo>
                    <a:pt x="472274" y="1664783"/>
                  </a:lnTo>
                  <a:lnTo>
                    <a:pt x="472274" y="1613973"/>
                  </a:lnTo>
                  <a:lnTo>
                    <a:pt x="476186" y="1637456"/>
                  </a:lnTo>
                  <a:lnTo>
                    <a:pt x="476186" y="1598357"/>
                  </a:lnTo>
                  <a:lnTo>
                    <a:pt x="476186" y="1621780"/>
                  </a:lnTo>
                  <a:lnTo>
                    <a:pt x="480157" y="1645264"/>
                  </a:lnTo>
                  <a:lnTo>
                    <a:pt x="480156" y="1598357"/>
                  </a:lnTo>
                  <a:lnTo>
                    <a:pt x="480157" y="1629648"/>
                  </a:lnTo>
                  <a:lnTo>
                    <a:pt x="484068" y="1645264"/>
                  </a:lnTo>
                  <a:lnTo>
                    <a:pt x="484068" y="1629648"/>
                  </a:lnTo>
                  <a:lnTo>
                    <a:pt x="487979" y="1586645"/>
                  </a:lnTo>
                  <a:lnTo>
                    <a:pt x="487979" y="1606165"/>
                  </a:lnTo>
                  <a:lnTo>
                    <a:pt x="487979" y="1684303"/>
                  </a:lnTo>
                  <a:lnTo>
                    <a:pt x="491950" y="1664783"/>
                  </a:lnTo>
                  <a:lnTo>
                    <a:pt x="491950" y="1559258"/>
                  </a:lnTo>
                  <a:lnTo>
                    <a:pt x="491950" y="1543642"/>
                  </a:lnTo>
                  <a:lnTo>
                    <a:pt x="491950" y="1602261"/>
                  </a:lnTo>
                  <a:lnTo>
                    <a:pt x="495861" y="1563162"/>
                  </a:lnTo>
                  <a:lnTo>
                    <a:pt x="495861" y="1571029"/>
                  </a:lnTo>
                  <a:lnTo>
                    <a:pt x="499832" y="1578837"/>
                  </a:lnTo>
                  <a:lnTo>
                    <a:pt x="499832" y="1594453"/>
                  </a:lnTo>
                  <a:lnTo>
                    <a:pt x="499832" y="1633552"/>
                  </a:lnTo>
                  <a:lnTo>
                    <a:pt x="499832" y="1649168"/>
                  </a:lnTo>
                  <a:lnTo>
                    <a:pt x="503744" y="1571029"/>
                  </a:lnTo>
                  <a:lnTo>
                    <a:pt x="503744" y="1586645"/>
                  </a:lnTo>
                  <a:lnTo>
                    <a:pt x="503744" y="1571029"/>
                  </a:lnTo>
                  <a:lnTo>
                    <a:pt x="507655" y="1649168"/>
                  </a:lnTo>
                  <a:lnTo>
                    <a:pt x="507655" y="1625684"/>
                  </a:lnTo>
                  <a:lnTo>
                    <a:pt x="507655" y="1571029"/>
                  </a:lnTo>
                  <a:lnTo>
                    <a:pt x="511626" y="1598357"/>
                  </a:lnTo>
                  <a:lnTo>
                    <a:pt x="511626" y="1676495"/>
                  </a:lnTo>
                  <a:lnTo>
                    <a:pt x="511626" y="1613973"/>
                  </a:lnTo>
                  <a:lnTo>
                    <a:pt x="511626" y="1660879"/>
                  </a:lnTo>
                  <a:lnTo>
                    <a:pt x="515537" y="1688267"/>
                  </a:lnTo>
                  <a:lnTo>
                    <a:pt x="515537" y="1746885"/>
                  </a:lnTo>
                  <a:lnTo>
                    <a:pt x="515537" y="1645264"/>
                  </a:lnTo>
                  <a:lnTo>
                    <a:pt x="519508" y="1727306"/>
                  </a:lnTo>
                  <a:lnTo>
                    <a:pt x="519508" y="1617877"/>
                  </a:lnTo>
                  <a:lnTo>
                    <a:pt x="519508" y="1696075"/>
                  </a:lnTo>
                  <a:lnTo>
                    <a:pt x="519508" y="1653072"/>
                  </a:lnTo>
                  <a:lnTo>
                    <a:pt x="523419" y="1571029"/>
                  </a:lnTo>
                  <a:lnTo>
                    <a:pt x="523419" y="1699979"/>
                  </a:lnTo>
                  <a:lnTo>
                    <a:pt x="527390" y="1571029"/>
                  </a:lnTo>
                  <a:lnTo>
                    <a:pt x="527390" y="1653072"/>
                  </a:lnTo>
                  <a:lnTo>
                    <a:pt x="527390" y="1528026"/>
                  </a:lnTo>
                  <a:lnTo>
                    <a:pt x="527390" y="1590549"/>
                  </a:lnTo>
                  <a:lnTo>
                    <a:pt x="531301" y="1684303"/>
                  </a:lnTo>
                  <a:lnTo>
                    <a:pt x="531301" y="1633552"/>
                  </a:lnTo>
                  <a:lnTo>
                    <a:pt x="531301" y="1656976"/>
                  </a:lnTo>
                  <a:lnTo>
                    <a:pt x="535213" y="1617877"/>
                  </a:lnTo>
                  <a:lnTo>
                    <a:pt x="535213" y="1563162"/>
                  </a:lnTo>
                  <a:lnTo>
                    <a:pt x="535213" y="1610069"/>
                  </a:lnTo>
                  <a:lnTo>
                    <a:pt x="535213" y="1672591"/>
                  </a:lnTo>
                  <a:lnTo>
                    <a:pt x="539183" y="1586645"/>
                  </a:lnTo>
                  <a:lnTo>
                    <a:pt x="539183" y="1629648"/>
                  </a:lnTo>
                  <a:lnTo>
                    <a:pt x="539183" y="1637456"/>
                  </a:lnTo>
                  <a:lnTo>
                    <a:pt x="543095" y="1711690"/>
                  </a:lnTo>
                  <a:lnTo>
                    <a:pt x="543095" y="1633552"/>
                  </a:lnTo>
                  <a:lnTo>
                    <a:pt x="543095" y="1621780"/>
                  </a:lnTo>
                  <a:lnTo>
                    <a:pt x="543095" y="1680399"/>
                  </a:lnTo>
                  <a:lnTo>
                    <a:pt x="547066" y="1637456"/>
                  </a:lnTo>
                  <a:lnTo>
                    <a:pt x="547066" y="1602261"/>
                  </a:lnTo>
                  <a:lnTo>
                    <a:pt x="550977" y="1567066"/>
                  </a:lnTo>
                  <a:lnTo>
                    <a:pt x="550977" y="1676495"/>
                  </a:lnTo>
                  <a:lnTo>
                    <a:pt x="550977" y="1696075"/>
                  </a:lnTo>
                  <a:lnTo>
                    <a:pt x="550977" y="1617877"/>
                  </a:lnTo>
                  <a:lnTo>
                    <a:pt x="554888" y="1617877"/>
                  </a:lnTo>
                  <a:lnTo>
                    <a:pt x="554888" y="1641360"/>
                  </a:lnTo>
                  <a:lnTo>
                    <a:pt x="554888" y="1625684"/>
                  </a:lnTo>
                  <a:lnTo>
                    <a:pt x="558859" y="1660880"/>
                  </a:lnTo>
                  <a:lnTo>
                    <a:pt x="558859" y="1629648"/>
                  </a:lnTo>
                  <a:lnTo>
                    <a:pt x="558859" y="1680399"/>
                  </a:lnTo>
                  <a:lnTo>
                    <a:pt x="562771" y="1656976"/>
                  </a:lnTo>
                  <a:lnTo>
                    <a:pt x="562771" y="1641360"/>
                  </a:lnTo>
                  <a:lnTo>
                    <a:pt x="566741" y="1617877"/>
                  </a:lnTo>
                  <a:lnTo>
                    <a:pt x="566741" y="1656976"/>
                  </a:lnTo>
                  <a:lnTo>
                    <a:pt x="566741" y="1625684"/>
                  </a:lnTo>
                  <a:lnTo>
                    <a:pt x="570653" y="1535834"/>
                  </a:lnTo>
                  <a:lnTo>
                    <a:pt x="570653" y="1621780"/>
                  </a:lnTo>
                  <a:lnTo>
                    <a:pt x="570653" y="1641360"/>
                  </a:lnTo>
                  <a:lnTo>
                    <a:pt x="574564" y="1574933"/>
                  </a:lnTo>
                  <a:lnTo>
                    <a:pt x="574564" y="1660880"/>
                  </a:lnTo>
                  <a:lnTo>
                    <a:pt x="574564" y="1641360"/>
                  </a:lnTo>
                  <a:lnTo>
                    <a:pt x="574564" y="1664783"/>
                  </a:lnTo>
                  <a:lnTo>
                    <a:pt x="578535" y="1645264"/>
                  </a:lnTo>
                  <a:lnTo>
                    <a:pt x="578535" y="1606165"/>
                  </a:lnTo>
                  <a:lnTo>
                    <a:pt x="578535" y="1668687"/>
                  </a:lnTo>
                  <a:lnTo>
                    <a:pt x="582446" y="1680399"/>
                  </a:lnTo>
                  <a:lnTo>
                    <a:pt x="582446" y="1617877"/>
                  </a:lnTo>
                  <a:lnTo>
                    <a:pt x="582446" y="1664783"/>
                  </a:lnTo>
                  <a:lnTo>
                    <a:pt x="582446" y="1535834"/>
                  </a:lnTo>
                  <a:lnTo>
                    <a:pt x="586417" y="1664783"/>
                  </a:lnTo>
                  <a:lnTo>
                    <a:pt x="586417" y="1621780"/>
                  </a:lnTo>
                  <a:lnTo>
                    <a:pt x="590328" y="1547546"/>
                  </a:lnTo>
                  <a:lnTo>
                    <a:pt x="590328" y="1742922"/>
                  </a:lnTo>
                  <a:lnTo>
                    <a:pt x="590328" y="1641360"/>
                  </a:lnTo>
                  <a:lnTo>
                    <a:pt x="594240" y="1551450"/>
                  </a:lnTo>
                  <a:lnTo>
                    <a:pt x="594240" y="1610069"/>
                  </a:lnTo>
                  <a:lnTo>
                    <a:pt x="598210" y="1707786"/>
                  </a:lnTo>
                  <a:lnTo>
                    <a:pt x="598210" y="1672591"/>
                  </a:lnTo>
                  <a:lnTo>
                    <a:pt x="598210" y="1508447"/>
                  </a:lnTo>
                  <a:lnTo>
                    <a:pt x="598210" y="1582741"/>
                  </a:lnTo>
                  <a:lnTo>
                    <a:pt x="602122" y="1539738"/>
                  </a:lnTo>
                  <a:lnTo>
                    <a:pt x="602122" y="1621780"/>
                  </a:lnTo>
                  <a:lnTo>
                    <a:pt x="606093" y="1625684"/>
                  </a:lnTo>
                  <a:lnTo>
                    <a:pt x="606093" y="1606165"/>
                  </a:lnTo>
                  <a:lnTo>
                    <a:pt x="606093" y="1625684"/>
                  </a:lnTo>
                  <a:lnTo>
                    <a:pt x="610004" y="1606165"/>
                  </a:lnTo>
                  <a:lnTo>
                    <a:pt x="610004" y="1559258"/>
                  </a:lnTo>
                  <a:lnTo>
                    <a:pt x="610004" y="1500639"/>
                  </a:lnTo>
                  <a:lnTo>
                    <a:pt x="613915" y="1535834"/>
                  </a:lnTo>
                  <a:lnTo>
                    <a:pt x="613915" y="1563162"/>
                  </a:lnTo>
                  <a:lnTo>
                    <a:pt x="613915" y="1610069"/>
                  </a:lnTo>
                  <a:lnTo>
                    <a:pt x="617886" y="1574933"/>
                  </a:lnTo>
                  <a:lnTo>
                    <a:pt x="617886" y="1516314"/>
                  </a:lnTo>
                  <a:lnTo>
                    <a:pt x="617886" y="1504543"/>
                  </a:lnTo>
                  <a:lnTo>
                    <a:pt x="617886" y="1488927"/>
                  </a:lnTo>
                  <a:lnTo>
                    <a:pt x="621797" y="1465503"/>
                  </a:lnTo>
                  <a:lnTo>
                    <a:pt x="621797" y="1391209"/>
                  </a:lnTo>
                  <a:lnTo>
                    <a:pt x="621797" y="1375593"/>
                  </a:lnTo>
                  <a:lnTo>
                    <a:pt x="625768" y="1465503"/>
                  </a:lnTo>
                  <a:lnTo>
                    <a:pt x="625768" y="1363881"/>
                  </a:lnTo>
                  <a:lnTo>
                    <a:pt x="625768" y="1348265"/>
                  </a:lnTo>
                  <a:lnTo>
                    <a:pt x="625768" y="1328686"/>
                  </a:lnTo>
                  <a:lnTo>
                    <a:pt x="629680" y="1273971"/>
                  </a:lnTo>
                  <a:lnTo>
                    <a:pt x="629680" y="1184120"/>
                  </a:lnTo>
                  <a:lnTo>
                    <a:pt x="633591" y="1184120"/>
                  </a:lnTo>
                  <a:lnTo>
                    <a:pt x="633591" y="1148925"/>
                  </a:lnTo>
                  <a:lnTo>
                    <a:pt x="633591" y="1070786"/>
                  </a:lnTo>
                  <a:lnTo>
                    <a:pt x="633591" y="988684"/>
                  </a:lnTo>
                  <a:lnTo>
                    <a:pt x="637562" y="1066882"/>
                  </a:lnTo>
                  <a:lnTo>
                    <a:pt x="637562" y="1117693"/>
                  </a:lnTo>
                  <a:lnTo>
                    <a:pt x="637562" y="1078594"/>
                  </a:lnTo>
                  <a:lnTo>
                    <a:pt x="641473" y="996551"/>
                  </a:lnTo>
                  <a:lnTo>
                    <a:pt x="641473" y="1145021"/>
                  </a:lnTo>
                  <a:lnTo>
                    <a:pt x="641473" y="1231027"/>
                  </a:lnTo>
                  <a:lnTo>
                    <a:pt x="645444" y="1160637"/>
                  </a:lnTo>
                  <a:lnTo>
                    <a:pt x="645444" y="1133309"/>
                  </a:lnTo>
                  <a:lnTo>
                    <a:pt x="645444" y="1203640"/>
                  </a:lnTo>
                  <a:lnTo>
                    <a:pt x="649355" y="1258355"/>
                  </a:lnTo>
                  <a:lnTo>
                    <a:pt x="649355" y="1266163"/>
                  </a:lnTo>
                  <a:lnTo>
                    <a:pt x="649355" y="1414692"/>
                  </a:lnTo>
                  <a:lnTo>
                    <a:pt x="649355" y="1297454"/>
                  </a:lnTo>
                  <a:lnTo>
                    <a:pt x="653267" y="1313070"/>
                  </a:lnTo>
                  <a:lnTo>
                    <a:pt x="653267" y="1328686"/>
                  </a:lnTo>
                  <a:lnTo>
                    <a:pt x="653267" y="1422500"/>
                  </a:lnTo>
                  <a:lnTo>
                    <a:pt x="657237" y="1352169"/>
                  </a:lnTo>
                  <a:lnTo>
                    <a:pt x="657237" y="1461599"/>
                  </a:lnTo>
                  <a:lnTo>
                    <a:pt x="657237" y="1559258"/>
                  </a:lnTo>
                  <a:lnTo>
                    <a:pt x="657237" y="1391209"/>
                  </a:lnTo>
                  <a:lnTo>
                    <a:pt x="661149" y="1438116"/>
                  </a:lnTo>
                  <a:lnTo>
                    <a:pt x="661149" y="1555354"/>
                  </a:lnTo>
                  <a:lnTo>
                    <a:pt x="661149" y="1449828"/>
                  </a:lnTo>
                  <a:lnTo>
                    <a:pt x="665119" y="1551450"/>
                  </a:lnTo>
                  <a:lnTo>
                    <a:pt x="665119" y="1500639"/>
                  </a:lnTo>
                  <a:lnTo>
                    <a:pt x="665119" y="1481119"/>
                  </a:lnTo>
                  <a:lnTo>
                    <a:pt x="665119" y="1434212"/>
                  </a:lnTo>
                  <a:lnTo>
                    <a:pt x="669031" y="1445924"/>
                  </a:lnTo>
                  <a:lnTo>
                    <a:pt x="669031" y="1520218"/>
                  </a:lnTo>
                  <a:lnTo>
                    <a:pt x="669031" y="1582741"/>
                  </a:lnTo>
                  <a:lnTo>
                    <a:pt x="672942" y="1449828"/>
                  </a:lnTo>
                  <a:lnTo>
                    <a:pt x="672942" y="1332590"/>
                  </a:lnTo>
                  <a:lnTo>
                    <a:pt x="672942" y="1430308"/>
                  </a:lnTo>
                  <a:lnTo>
                    <a:pt x="672942" y="1496735"/>
                  </a:lnTo>
                  <a:lnTo>
                    <a:pt x="676913" y="1531930"/>
                  </a:lnTo>
                  <a:lnTo>
                    <a:pt x="676913" y="1582741"/>
                  </a:lnTo>
                  <a:lnTo>
                    <a:pt x="680824" y="1559258"/>
                  </a:lnTo>
                  <a:lnTo>
                    <a:pt x="680824" y="1606165"/>
                  </a:lnTo>
                  <a:lnTo>
                    <a:pt x="680824" y="1578837"/>
                  </a:lnTo>
                  <a:lnTo>
                    <a:pt x="684795" y="1567066"/>
                  </a:lnTo>
                  <a:lnTo>
                    <a:pt x="684795" y="1547546"/>
                  </a:lnTo>
                  <a:lnTo>
                    <a:pt x="684795" y="1555354"/>
                  </a:lnTo>
                  <a:lnTo>
                    <a:pt x="688707" y="1547546"/>
                  </a:lnTo>
                  <a:lnTo>
                    <a:pt x="688707" y="1508447"/>
                  </a:lnTo>
                  <a:lnTo>
                    <a:pt x="688707" y="1543642"/>
                  </a:lnTo>
                  <a:lnTo>
                    <a:pt x="688707" y="1578837"/>
                  </a:lnTo>
                  <a:lnTo>
                    <a:pt x="692677" y="1578837"/>
                  </a:lnTo>
                  <a:lnTo>
                    <a:pt x="692677" y="1547546"/>
                  </a:lnTo>
                  <a:lnTo>
                    <a:pt x="692677" y="1469407"/>
                  </a:lnTo>
                  <a:lnTo>
                    <a:pt x="696589" y="1539738"/>
                  </a:lnTo>
                  <a:lnTo>
                    <a:pt x="696589" y="1602261"/>
                  </a:lnTo>
                  <a:lnTo>
                    <a:pt x="696589" y="1559258"/>
                  </a:lnTo>
                  <a:lnTo>
                    <a:pt x="696589" y="1551450"/>
                  </a:lnTo>
                  <a:lnTo>
                    <a:pt x="700500" y="1602261"/>
                  </a:lnTo>
                  <a:lnTo>
                    <a:pt x="700500" y="1559258"/>
                  </a:lnTo>
                  <a:lnTo>
                    <a:pt x="700500" y="1590549"/>
                  </a:lnTo>
                  <a:lnTo>
                    <a:pt x="704471" y="1610069"/>
                  </a:lnTo>
                  <a:lnTo>
                    <a:pt x="704471" y="1625684"/>
                  </a:lnTo>
                  <a:lnTo>
                    <a:pt x="704471" y="1535834"/>
                  </a:lnTo>
                  <a:lnTo>
                    <a:pt x="708382" y="1559258"/>
                  </a:lnTo>
                  <a:lnTo>
                    <a:pt x="708382" y="1524122"/>
                  </a:lnTo>
                  <a:lnTo>
                    <a:pt x="708382" y="1516314"/>
                  </a:lnTo>
                  <a:lnTo>
                    <a:pt x="712353" y="1414692"/>
                  </a:lnTo>
                  <a:lnTo>
                    <a:pt x="712353" y="1492831"/>
                  </a:lnTo>
                  <a:lnTo>
                    <a:pt x="712353" y="1399076"/>
                  </a:lnTo>
                  <a:lnTo>
                    <a:pt x="712353" y="1473311"/>
                  </a:lnTo>
                  <a:lnTo>
                    <a:pt x="716264" y="1406884"/>
                  </a:lnTo>
                  <a:lnTo>
                    <a:pt x="716264" y="1363881"/>
                  </a:lnTo>
                  <a:lnTo>
                    <a:pt x="716264" y="1387305"/>
                  </a:lnTo>
                  <a:lnTo>
                    <a:pt x="720176" y="1266163"/>
                  </a:lnTo>
                  <a:lnTo>
                    <a:pt x="720176" y="1457695"/>
                  </a:lnTo>
                  <a:lnTo>
                    <a:pt x="720176" y="1402980"/>
                  </a:lnTo>
                  <a:lnTo>
                    <a:pt x="724146" y="1531930"/>
                  </a:lnTo>
                  <a:lnTo>
                    <a:pt x="724146" y="1438116"/>
                  </a:lnTo>
                  <a:lnTo>
                    <a:pt x="724146" y="1504543"/>
                  </a:lnTo>
                  <a:lnTo>
                    <a:pt x="724146" y="1520218"/>
                  </a:lnTo>
                  <a:lnTo>
                    <a:pt x="728058" y="1563162"/>
                  </a:lnTo>
                  <a:lnTo>
                    <a:pt x="728058" y="1500639"/>
                  </a:lnTo>
                  <a:lnTo>
                    <a:pt x="728058" y="1414692"/>
                  </a:lnTo>
                  <a:lnTo>
                    <a:pt x="732029" y="1512351"/>
                  </a:lnTo>
                  <a:lnTo>
                    <a:pt x="732029" y="1422500"/>
                  </a:lnTo>
                  <a:lnTo>
                    <a:pt x="732029" y="1524122"/>
                  </a:lnTo>
                  <a:lnTo>
                    <a:pt x="735940" y="1524122"/>
                  </a:lnTo>
                  <a:lnTo>
                    <a:pt x="735940" y="1586645"/>
                  </a:lnTo>
                  <a:lnTo>
                    <a:pt x="739851" y="1613973"/>
                  </a:lnTo>
                  <a:lnTo>
                    <a:pt x="739851" y="1512351"/>
                  </a:lnTo>
                  <a:lnTo>
                    <a:pt x="739851" y="1481119"/>
                  </a:lnTo>
                  <a:lnTo>
                    <a:pt x="739851" y="1567066"/>
                  </a:lnTo>
                  <a:lnTo>
                    <a:pt x="743822" y="1563162"/>
                  </a:lnTo>
                  <a:lnTo>
                    <a:pt x="743822" y="1586645"/>
                  </a:lnTo>
                  <a:lnTo>
                    <a:pt x="743822" y="1551450"/>
                  </a:lnTo>
                  <a:lnTo>
                    <a:pt x="747733" y="1508447"/>
                  </a:lnTo>
                  <a:lnTo>
                    <a:pt x="747733" y="1547546"/>
                  </a:lnTo>
                  <a:lnTo>
                    <a:pt x="747733" y="1606165"/>
                  </a:lnTo>
                  <a:lnTo>
                    <a:pt x="747733" y="1582741"/>
                  </a:lnTo>
                  <a:lnTo>
                    <a:pt x="751704" y="1492831"/>
                  </a:lnTo>
                  <a:lnTo>
                    <a:pt x="751704" y="1563162"/>
                  </a:lnTo>
                  <a:lnTo>
                    <a:pt x="755616" y="1539738"/>
                  </a:lnTo>
                  <a:lnTo>
                    <a:pt x="755616" y="1528026"/>
                  </a:lnTo>
                  <a:lnTo>
                    <a:pt x="755616" y="1547546"/>
                  </a:lnTo>
                  <a:lnTo>
                    <a:pt x="755616" y="1496735"/>
                  </a:lnTo>
                  <a:lnTo>
                    <a:pt x="759527" y="1496735"/>
                  </a:lnTo>
                  <a:lnTo>
                    <a:pt x="759527" y="1445924"/>
                  </a:lnTo>
                  <a:lnTo>
                    <a:pt x="759527" y="1438116"/>
                  </a:lnTo>
                  <a:lnTo>
                    <a:pt x="763498" y="1528026"/>
                  </a:lnTo>
                  <a:lnTo>
                    <a:pt x="763498" y="1496735"/>
                  </a:lnTo>
                  <a:lnTo>
                    <a:pt x="763498" y="1629648"/>
                  </a:lnTo>
                  <a:lnTo>
                    <a:pt x="763498" y="1582741"/>
                  </a:lnTo>
                  <a:lnTo>
                    <a:pt x="767409" y="1547546"/>
                  </a:lnTo>
                  <a:lnTo>
                    <a:pt x="767409" y="1582741"/>
                  </a:lnTo>
                  <a:lnTo>
                    <a:pt x="767409" y="1629648"/>
                  </a:lnTo>
                  <a:lnTo>
                    <a:pt x="771380" y="1625684"/>
                  </a:lnTo>
                  <a:lnTo>
                    <a:pt x="771380" y="1613973"/>
                  </a:lnTo>
                  <a:lnTo>
                    <a:pt x="771380" y="1559258"/>
                  </a:lnTo>
                  <a:lnTo>
                    <a:pt x="775291" y="1594453"/>
                  </a:lnTo>
                  <a:lnTo>
                    <a:pt x="775291" y="1574933"/>
                  </a:lnTo>
                  <a:lnTo>
                    <a:pt x="775291" y="1664784"/>
                  </a:lnTo>
                  <a:lnTo>
                    <a:pt x="779203" y="1625684"/>
                  </a:lnTo>
                  <a:lnTo>
                    <a:pt x="779203" y="1610069"/>
                  </a:lnTo>
                  <a:lnTo>
                    <a:pt x="779203" y="1602261"/>
                  </a:lnTo>
                  <a:lnTo>
                    <a:pt x="779203" y="1629648"/>
                  </a:lnTo>
                  <a:lnTo>
                    <a:pt x="783173" y="1520218"/>
                  </a:lnTo>
                  <a:lnTo>
                    <a:pt x="783173" y="1492831"/>
                  </a:lnTo>
                  <a:lnTo>
                    <a:pt x="783173" y="1555354"/>
                  </a:lnTo>
                  <a:lnTo>
                    <a:pt x="787085" y="1555354"/>
                  </a:lnTo>
                  <a:lnTo>
                    <a:pt x="787085" y="1426404"/>
                  </a:lnTo>
                  <a:lnTo>
                    <a:pt x="787085" y="1485023"/>
                  </a:lnTo>
                  <a:lnTo>
                    <a:pt x="787085" y="1531930"/>
                  </a:lnTo>
                  <a:lnTo>
                    <a:pt x="791055" y="1316974"/>
                  </a:lnTo>
                  <a:lnTo>
                    <a:pt x="791055" y="1340398"/>
                  </a:lnTo>
                  <a:lnTo>
                    <a:pt x="791055" y="1356073"/>
                  </a:lnTo>
                  <a:lnTo>
                    <a:pt x="794967" y="1379497"/>
                  </a:lnTo>
                  <a:lnTo>
                    <a:pt x="794967" y="1399076"/>
                  </a:lnTo>
                  <a:lnTo>
                    <a:pt x="794967" y="1387305"/>
                  </a:lnTo>
                  <a:lnTo>
                    <a:pt x="794967" y="1371689"/>
                  </a:lnTo>
                  <a:lnTo>
                    <a:pt x="798878" y="1336494"/>
                  </a:lnTo>
                  <a:lnTo>
                    <a:pt x="798878" y="1254451"/>
                  </a:lnTo>
                  <a:lnTo>
                    <a:pt x="798878" y="1191928"/>
                  </a:lnTo>
                  <a:lnTo>
                    <a:pt x="802849" y="1246643"/>
                  </a:lnTo>
                  <a:lnTo>
                    <a:pt x="802849" y="1199736"/>
                  </a:lnTo>
                  <a:lnTo>
                    <a:pt x="802849" y="1129405"/>
                  </a:lnTo>
                  <a:lnTo>
                    <a:pt x="802849" y="1094210"/>
                  </a:lnTo>
                  <a:lnTo>
                    <a:pt x="806760" y="1051207"/>
                  </a:lnTo>
                  <a:lnTo>
                    <a:pt x="806760" y="1035591"/>
                  </a:lnTo>
                  <a:lnTo>
                    <a:pt x="806760" y="937932"/>
                  </a:lnTo>
                  <a:lnTo>
                    <a:pt x="810731" y="867542"/>
                  </a:lnTo>
                  <a:lnTo>
                    <a:pt x="810731" y="777691"/>
                  </a:lnTo>
                  <a:lnTo>
                    <a:pt x="810731" y="742496"/>
                  </a:lnTo>
                  <a:lnTo>
                    <a:pt x="814642" y="777691"/>
                  </a:lnTo>
                  <a:lnTo>
                    <a:pt x="814642" y="816731"/>
                  </a:lnTo>
                  <a:lnTo>
                    <a:pt x="814642" y="840214"/>
                  </a:lnTo>
                  <a:lnTo>
                    <a:pt x="818554" y="769883"/>
                  </a:lnTo>
                  <a:lnTo>
                    <a:pt x="818554" y="754208"/>
                  </a:lnTo>
                  <a:lnTo>
                    <a:pt x="818554" y="894929"/>
                  </a:lnTo>
                  <a:lnTo>
                    <a:pt x="818554" y="980876"/>
                  </a:lnTo>
                  <a:lnTo>
                    <a:pt x="822525" y="965260"/>
                  </a:lnTo>
                  <a:lnTo>
                    <a:pt x="822525" y="1035591"/>
                  </a:lnTo>
                  <a:lnTo>
                    <a:pt x="822525" y="1109826"/>
                  </a:lnTo>
                  <a:lnTo>
                    <a:pt x="826436" y="1207544"/>
                  </a:lnTo>
                  <a:lnTo>
                    <a:pt x="826436" y="1250547"/>
                  </a:lnTo>
                  <a:lnTo>
                    <a:pt x="830407" y="1309166"/>
                  </a:lnTo>
                  <a:lnTo>
                    <a:pt x="830407" y="1356073"/>
                  </a:lnTo>
                  <a:lnTo>
                    <a:pt x="830407" y="1387305"/>
                  </a:lnTo>
                  <a:lnTo>
                    <a:pt x="830407" y="1399076"/>
                  </a:lnTo>
                  <a:lnTo>
                    <a:pt x="834318" y="1555354"/>
                  </a:lnTo>
                  <a:lnTo>
                    <a:pt x="834318" y="1461599"/>
                  </a:lnTo>
                  <a:lnTo>
                    <a:pt x="838230" y="1504543"/>
                  </a:lnTo>
                  <a:lnTo>
                    <a:pt x="838230" y="1531930"/>
                  </a:lnTo>
                  <a:lnTo>
                    <a:pt x="838230" y="1555354"/>
                  </a:lnTo>
                  <a:lnTo>
                    <a:pt x="838230" y="1582741"/>
                  </a:lnTo>
                  <a:lnTo>
                    <a:pt x="842200" y="1625684"/>
                  </a:lnTo>
                  <a:lnTo>
                    <a:pt x="842200" y="1547546"/>
                  </a:lnTo>
                  <a:lnTo>
                    <a:pt x="842200" y="1574933"/>
                  </a:lnTo>
                  <a:lnTo>
                    <a:pt x="846112" y="1520218"/>
                  </a:lnTo>
                  <a:lnTo>
                    <a:pt x="846112" y="1594453"/>
                  </a:lnTo>
                  <a:lnTo>
                    <a:pt x="846112" y="1539738"/>
                  </a:lnTo>
                  <a:lnTo>
                    <a:pt x="846112" y="1586645"/>
                  </a:lnTo>
                  <a:lnTo>
                    <a:pt x="850082" y="1567066"/>
                  </a:lnTo>
                  <a:lnTo>
                    <a:pt x="850082" y="1457695"/>
                  </a:lnTo>
                  <a:lnTo>
                    <a:pt x="850082" y="1547546"/>
                  </a:lnTo>
                  <a:lnTo>
                    <a:pt x="853994" y="1559258"/>
                  </a:lnTo>
                  <a:lnTo>
                    <a:pt x="853994" y="1539738"/>
                  </a:lnTo>
                  <a:lnTo>
                    <a:pt x="853994" y="1418596"/>
                  </a:lnTo>
                  <a:lnTo>
                    <a:pt x="853994" y="1524122"/>
                  </a:lnTo>
                  <a:lnTo>
                    <a:pt x="857965" y="1516314"/>
                  </a:lnTo>
                  <a:lnTo>
                    <a:pt x="857965" y="1543642"/>
                  </a:lnTo>
                  <a:lnTo>
                    <a:pt x="857965" y="1508447"/>
                  </a:lnTo>
                  <a:lnTo>
                    <a:pt x="861876" y="1414692"/>
                  </a:lnTo>
                  <a:lnTo>
                    <a:pt x="861876" y="1496735"/>
                  </a:lnTo>
                  <a:lnTo>
                    <a:pt x="861876" y="1504543"/>
                  </a:lnTo>
                  <a:lnTo>
                    <a:pt x="861876" y="1488927"/>
                  </a:lnTo>
                  <a:lnTo>
                    <a:pt x="865787" y="1543642"/>
                  </a:lnTo>
                  <a:lnTo>
                    <a:pt x="865787" y="1469407"/>
                  </a:lnTo>
                  <a:lnTo>
                    <a:pt x="865787" y="1504543"/>
                  </a:lnTo>
                  <a:lnTo>
                    <a:pt x="869758" y="1371689"/>
                  </a:lnTo>
                  <a:lnTo>
                    <a:pt x="869758" y="1414692"/>
                  </a:lnTo>
                  <a:lnTo>
                    <a:pt x="869758" y="1422500"/>
                  </a:lnTo>
                  <a:lnTo>
                    <a:pt x="873669" y="1344361"/>
                  </a:lnTo>
                  <a:lnTo>
                    <a:pt x="873669" y="1328686"/>
                  </a:lnTo>
                  <a:lnTo>
                    <a:pt x="873669" y="1422500"/>
                  </a:lnTo>
                  <a:lnTo>
                    <a:pt x="877640" y="1418596"/>
                  </a:lnTo>
                  <a:lnTo>
                    <a:pt x="877640" y="1383401"/>
                  </a:lnTo>
                  <a:lnTo>
                    <a:pt x="877640" y="1348265"/>
                  </a:lnTo>
                  <a:lnTo>
                    <a:pt x="877640" y="1363881"/>
                  </a:lnTo>
                  <a:lnTo>
                    <a:pt x="881552" y="1395113"/>
                  </a:lnTo>
                  <a:lnTo>
                    <a:pt x="881552" y="1445924"/>
                  </a:lnTo>
                  <a:lnTo>
                    <a:pt x="881552" y="1457695"/>
                  </a:lnTo>
                  <a:lnTo>
                    <a:pt x="885463" y="1410788"/>
                  </a:lnTo>
                  <a:lnTo>
                    <a:pt x="885463" y="1461599"/>
                  </a:lnTo>
                  <a:lnTo>
                    <a:pt x="885463" y="1524122"/>
                  </a:lnTo>
                  <a:lnTo>
                    <a:pt x="885463" y="1488927"/>
                  </a:lnTo>
                  <a:lnTo>
                    <a:pt x="889434" y="1492831"/>
                  </a:lnTo>
                  <a:lnTo>
                    <a:pt x="889434" y="1528026"/>
                  </a:lnTo>
                  <a:lnTo>
                    <a:pt x="889434" y="1520218"/>
                  </a:lnTo>
                  <a:lnTo>
                    <a:pt x="893345" y="1559258"/>
                  </a:lnTo>
                  <a:lnTo>
                    <a:pt x="893345" y="1504543"/>
                  </a:lnTo>
                  <a:lnTo>
                    <a:pt x="893345" y="1488927"/>
                  </a:lnTo>
                  <a:lnTo>
                    <a:pt x="893345" y="1434212"/>
                  </a:lnTo>
                  <a:lnTo>
                    <a:pt x="897316" y="1488927"/>
                  </a:lnTo>
                  <a:lnTo>
                    <a:pt x="897316" y="1438116"/>
                  </a:lnTo>
                  <a:lnTo>
                    <a:pt x="901227" y="1395113"/>
                  </a:lnTo>
                  <a:lnTo>
                    <a:pt x="901227" y="1449828"/>
                  </a:lnTo>
                  <a:lnTo>
                    <a:pt x="901227" y="1477215"/>
                  </a:lnTo>
                  <a:lnTo>
                    <a:pt x="901227" y="1434212"/>
                  </a:lnTo>
                  <a:lnTo>
                    <a:pt x="905139" y="1363881"/>
                  </a:lnTo>
                  <a:lnTo>
                    <a:pt x="905139" y="1477215"/>
                  </a:lnTo>
                  <a:lnTo>
                    <a:pt x="905139" y="1445924"/>
                  </a:lnTo>
                  <a:lnTo>
                    <a:pt x="909109" y="1352169"/>
                  </a:lnTo>
                  <a:lnTo>
                    <a:pt x="909109" y="1426404"/>
                  </a:lnTo>
                  <a:lnTo>
                    <a:pt x="909109" y="1402980"/>
                  </a:lnTo>
                  <a:lnTo>
                    <a:pt x="909109" y="1387305"/>
                  </a:lnTo>
                  <a:lnTo>
                    <a:pt x="913021" y="1453732"/>
                  </a:lnTo>
                  <a:lnTo>
                    <a:pt x="913021" y="1344361"/>
                  </a:lnTo>
                  <a:lnTo>
                    <a:pt x="913021" y="1363881"/>
                  </a:lnTo>
                  <a:lnTo>
                    <a:pt x="916991" y="1481119"/>
                  </a:lnTo>
                  <a:lnTo>
                    <a:pt x="916991" y="1469407"/>
                  </a:lnTo>
                  <a:lnTo>
                    <a:pt x="916991" y="1516314"/>
                  </a:lnTo>
                  <a:lnTo>
                    <a:pt x="916991" y="1531930"/>
                  </a:lnTo>
                  <a:lnTo>
                    <a:pt x="920903" y="1457695"/>
                  </a:lnTo>
                  <a:lnTo>
                    <a:pt x="920903" y="1633552"/>
                  </a:lnTo>
                  <a:lnTo>
                    <a:pt x="920903" y="1551450"/>
                  </a:lnTo>
                  <a:lnTo>
                    <a:pt x="924814" y="1613973"/>
                  </a:lnTo>
                  <a:lnTo>
                    <a:pt x="924814" y="1625685"/>
                  </a:lnTo>
                  <a:lnTo>
                    <a:pt x="924814" y="1539738"/>
                  </a:lnTo>
                  <a:lnTo>
                    <a:pt x="924814" y="1551450"/>
                  </a:lnTo>
                  <a:lnTo>
                    <a:pt x="928785" y="1508447"/>
                  </a:lnTo>
                  <a:lnTo>
                    <a:pt x="928785" y="1653072"/>
                  </a:lnTo>
                  <a:lnTo>
                    <a:pt x="928785" y="1598357"/>
                  </a:lnTo>
                  <a:lnTo>
                    <a:pt x="932696" y="1641360"/>
                  </a:lnTo>
                  <a:lnTo>
                    <a:pt x="932696" y="1660880"/>
                  </a:lnTo>
                  <a:lnTo>
                    <a:pt x="932696" y="1637456"/>
                  </a:lnTo>
                  <a:lnTo>
                    <a:pt x="936667" y="1645264"/>
                  </a:lnTo>
                  <a:lnTo>
                    <a:pt x="936667" y="1633552"/>
                  </a:lnTo>
                  <a:lnTo>
                    <a:pt x="936667" y="1559258"/>
                  </a:lnTo>
                  <a:lnTo>
                    <a:pt x="940579" y="1571029"/>
                  </a:lnTo>
                  <a:lnTo>
                    <a:pt x="940579" y="1578837"/>
                  </a:lnTo>
                  <a:lnTo>
                    <a:pt x="940579" y="1555354"/>
                  </a:lnTo>
                  <a:lnTo>
                    <a:pt x="944490" y="1567066"/>
                  </a:lnTo>
                  <a:lnTo>
                    <a:pt x="944490" y="1633552"/>
                  </a:lnTo>
                  <a:lnTo>
                    <a:pt x="944490" y="1653072"/>
                  </a:lnTo>
                  <a:lnTo>
                    <a:pt x="944490" y="1645264"/>
                  </a:lnTo>
                  <a:lnTo>
                    <a:pt x="948461" y="1633552"/>
                  </a:lnTo>
                  <a:lnTo>
                    <a:pt x="948461" y="1613973"/>
                  </a:lnTo>
                  <a:lnTo>
                    <a:pt x="948461" y="1586645"/>
                  </a:lnTo>
                  <a:lnTo>
                    <a:pt x="952372" y="1598357"/>
                  </a:lnTo>
                  <a:lnTo>
                    <a:pt x="952372" y="1621781"/>
                  </a:lnTo>
                  <a:lnTo>
                    <a:pt x="952372" y="1582741"/>
                  </a:lnTo>
                  <a:lnTo>
                    <a:pt x="952372" y="1555354"/>
                  </a:lnTo>
                  <a:lnTo>
                    <a:pt x="956343" y="1559258"/>
                  </a:lnTo>
                  <a:lnTo>
                    <a:pt x="956343" y="1528026"/>
                  </a:lnTo>
                  <a:lnTo>
                    <a:pt x="956343" y="1578837"/>
                  </a:lnTo>
                  <a:lnTo>
                    <a:pt x="960254" y="1586645"/>
                  </a:lnTo>
                  <a:lnTo>
                    <a:pt x="960254" y="1524122"/>
                  </a:lnTo>
                  <a:lnTo>
                    <a:pt x="960254" y="1606165"/>
                  </a:lnTo>
                  <a:lnTo>
                    <a:pt x="960254" y="1578837"/>
                  </a:lnTo>
                  <a:lnTo>
                    <a:pt x="964166" y="1606165"/>
                  </a:lnTo>
                  <a:lnTo>
                    <a:pt x="964166" y="1567066"/>
                  </a:lnTo>
                  <a:lnTo>
                    <a:pt x="964166" y="1555354"/>
                  </a:lnTo>
                  <a:lnTo>
                    <a:pt x="968136" y="1629648"/>
                  </a:lnTo>
                  <a:lnTo>
                    <a:pt x="968136" y="1516314"/>
                  </a:lnTo>
                  <a:lnTo>
                    <a:pt x="968136" y="1586645"/>
                  </a:lnTo>
                  <a:lnTo>
                    <a:pt x="968136" y="1602261"/>
                  </a:lnTo>
                  <a:lnTo>
                    <a:pt x="972048" y="1625685"/>
                  </a:lnTo>
                  <a:lnTo>
                    <a:pt x="972048" y="1672591"/>
                  </a:lnTo>
                  <a:lnTo>
                    <a:pt x="972048" y="1617877"/>
                  </a:lnTo>
                  <a:lnTo>
                    <a:pt x="976018" y="1574933"/>
                  </a:lnTo>
                  <a:lnTo>
                    <a:pt x="976018" y="1625685"/>
                  </a:lnTo>
                  <a:lnTo>
                    <a:pt x="976018" y="1543642"/>
                  </a:lnTo>
                  <a:lnTo>
                    <a:pt x="976018" y="1586645"/>
                  </a:lnTo>
                  <a:lnTo>
                    <a:pt x="979930" y="1559258"/>
                  </a:lnTo>
                  <a:lnTo>
                    <a:pt x="979930" y="1578837"/>
                  </a:lnTo>
                  <a:lnTo>
                    <a:pt x="979930" y="1629648"/>
                  </a:lnTo>
                  <a:lnTo>
                    <a:pt x="983841" y="1629648"/>
                  </a:lnTo>
                  <a:lnTo>
                    <a:pt x="983841" y="1610069"/>
                  </a:lnTo>
                  <a:lnTo>
                    <a:pt x="983841" y="1629648"/>
                  </a:lnTo>
                  <a:lnTo>
                    <a:pt x="983841" y="1578837"/>
                  </a:lnTo>
                  <a:lnTo>
                    <a:pt x="987812" y="1602261"/>
                  </a:lnTo>
                  <a:lnTo>
                    <a:pt x="987812" y="1613973"/>
                  </a:lnTo>
                  <a:lnTo>
                    <a:pt x="987812" y="1629648"/>
                  </a:lnTo>
                  <a:lnTo>
                    <a:pt x="991723" y="1613973"/>
                  </a:lnTo>
                  <a:lnTo>
                    <a:pt x="991723" y="1559258"/>
                  </a:lnTo>
                  <a:lnTo>
                    <a:pt x="991723" y="1528026"/>
                  </a:lnTo>
                  <a:lnTo>
                    <a:pt x="991723" y="1590549"/>
                  </a:lnTo>
                  <a:lnTo>
                    <a:pt x="995694" y="1571029"/>
                  </a:lnTo>
                  <a:lnTo>
                    <a:pt x="995694" y="1512351"/>
                  </a:lnTo>
                  <a:lnTo>
                    <a:pt x="995694" y="1543642"/>
                  </a:lnTo>
                  <a:lnTo>
                    <a:pt x="999606" y="1531930"/>
                  </a:lnTo>
                  <a:lnTo>
                    <a:pt x="999606" y="1547546"/>
                  </a:lnTo>
                  <a:lnTo>
                    <a:pt x="999606" y="1613973"/>
                  </a:lnTo>
                  <a:lnTo>
                    <a:pt x="1003517" y="1633552"/>
                  </a:lnTo>
                  <a:lnTo>
                    <a:pt x="1003517" y="1469407"/>
                  </a:lnTo>
                  <a:lnTo>
                    <a:pt x="1003517" y="1539738"/>
                  </a:lnTo>
                  <a:lnTo>
                    <a:pt x="1007488" y="1531930"/>
                  </a:lnTo>
                  <a:lnTo>
                    <a:pt x="1007488" y="1520218"/>
                  </a:lnTo>
                  <a:lnTo>
                    <a:pt x="1011399" y="1520218"/>
                  </a:lnTo>
                  <a:lnTo>
                    <a:pt x="1011399" y="1449828"/>
                  </a:lnTo>
                  <a:lnTo>
                    <a:pt x="1015370" y="1442020"/>
                  </a:lnTo>
                  <a:lnTo>
                    <a:pt x="1015370" y="1453732"/>
                  </a:lnTo>
                  <a:lnTo>
                    <a:pt x="1015370" y="1492831"/>
                  </a:lnTo>
                  <a:lnTo>
                    <a:pt x="1015370" y="1512351"/>
                  </a:lnTo>
                  <a:lnTo>
                    <a:pt x="1019281" y="1465503"/>
                  </a:lnTo>
                  <a:lnTo>
                    <a:pt x="1019281" y="1422500"/>
                  </a:lnTo>
                  <a:lnTo>
                    <a:pt x="1019281" y="1391209"/>
                  </a:lnTo>
                  <a:lnTo>
                    <a:pt x="1023252" y="1344361"/>
                  </a:lnTo>
                  <a:lnTo>
                    <a:pt x="1023252" y="1277875"/>
                  </a:lnTo>
                  <a:lnTo>
                    <a:pt x="1023252" y="1379497"/>
                  </a:lnTo>
                  <a:lnTo>
                    <a:pt x="1023252" y="1348265"/>
                  </a:lnTo>
                  <a:lnTo>
                    <a:pt x="1027163" y="1250547"/>
                  </a:lnTo>
                  <a:lnTo>
                    <a:pt x="1027163" y="1234931"/>
                  </a:lnTo>
                  <a:lnTo>
                    <a:pt x="1027163" y="1160637"/>
                  </a:lnTo>
                  <a:lnTo>
                    <a:pt x="1031075" y="996551"/>
                  </a:lnTo>
                  <a:lnTo>
                    <a:pt x="1031075" y="914449"/>
                  </a:lnTo>
                  <a:lnTo>
                    <a:pt x="1031075" y="687782"/>
                  </a:lnTo>
                  <a:lnTo>
                    <a:pt x="1031075" y="648682"/>
                  </a:lnTo>
                  <a:lnTo>
                    <a:pt x="1035045" y="590064"/>
                  </a:lnTo>
                  <a:lnTo>
                    <a:pt x="1035045" y="300873"/>
                  </a:lnTo>
                  <a:lnTo>
                    <a:pt x="1035045" y="168019"/>
                  </a:lnTo>
                  <a:lnTo>
                    <a:pt x="1038957" y="105496"/>
                  </a:lnTo>
                  <a:lnTo>
                    <a:pt x="1038957" y="0"/>
                  </a:lnTo>
                </a:path>
                <a:path w="4652009" h="1962150">
                  <a:moveTo>
                    <a:pt x="1038957" y="0"/>
                  </a:moveTo>
                  <a:lnTo>
                    <a:pt x="1038957" y="15586"/>
                  </a:lnTo>
                  <a:lnTo>
                    <a:pt x="1042927" y="140691"/>
                  </a:lnTo>
                  <a:lnTo>
                    <a:pt x="1042927" y="304777"/>
                  </a:lnTo>
                  <a:lnTo>
                    <a:pt x="1042927" y="0"/>
                  </a:lnTo>
                </a:path>
                <a:path w="4652009" h="1962150">
                  <a:moveTo>
                    <a:pt x="1042927" y="0"/>
                  </a:moveTo>
                  <a:lnTo>
                    <a:pt x="1042927" y="355588"/>
                  </a:lnTo>
                  <a:lnTo>
                    <a:pt x="1046839" y="336068"/>
                  </a:lnTo>
                  <a:lnTo>
                    <a:pt x="1046839" y="656550"/>
                  </a:lnTo>
                  <a:lnTo>
                    <a:pt x="1046839" y="722977"/>
                  </a:lnTo>
                  <a:lnTo>
                    <a:pt x="1050750" y="894929"/>
                  </a:lnTo>
                  <a:lnTo>
                    <a:pt x="1050750" y="1012167"/>
                  </a:lnTo>
                  <a:lnTo>
                    <a:pt x="1050750" y="1090306"/>
                  </a:lnTo>
                  <a:lnTo>
                    <a:pt x="1054721" y="1160637"/>
                  </a:lnTo>
                  <a:lnTo>
                    <a:pt x="1054721" y="1399076"/>
                  </a:lnTo>
                  <a:lnTo>
                    <a:pt x="1054721" y="1387305"/>
                  </a:lnTo>
                  <a:lnTo>
                    <a:pt x="1058632" y="1391209"/>
                  </a:lnTo>
                  <a:lnTo>
                    <a:pt x="1058632" y="1340398"/>
                  </a:lnTo>
                  <a:lnTo>
                    <a:pt x="1058632" y="1356073"/>
                  </a:lnTo>
                  <a:lnTo>
                    <a:pt x="1062603" y="1426404"/>
                  </a:lnTo>
                  <a:lnTo>
                    <a:pt x="1066515" y="1461599"/>
                  </a:lnTo>
                  <a:lnTo>
                    <a:pt x="1066515" y="1367785"/>
                  </a:lnTo>
                  <a:lnTo>
                    <a:pt x="1066515" y="1313070"/>
                  </a:lnTo>
                  <a:lnTo>
                    <a:pt x="1066515" y="1246643"/>
                  </a:lnTo>
                  <a:lnTo>
                    <a:pt x="1070426" y="1313070"/>
                  </a:lnTo>
                  <a:lnTo>
                    <a:pt x="1070426" y="1273971"/>
                  </a:lnTo>
                  <a:lnTo>
                    <a:pt x="1070426" y="1117693"/>
                  </a:lnTo>
                  <a:lnTo>
                    <a:pt x="1074397" y="1168504"/>
                  </a:lnTo>
                  <a:lnTo>
                    <a:pt x="1074397" y="1059074"/>
                  </a:lnTo>
                  <a:lnTo>
                    <a:pt x="1078308" y="1016071"/>
                  </a:lnTo>
                  <a:lnTo>
                    <a:pt x="1078308" y="961356"/>
                  </a:lnTo>
                  <a:lnTo>
                    <a:pt x="1082279" y="867542"/>
                  </a:lnTo>
                  <a:lnTo>
                    <a:pt x="1082279" y="914449"/>
                  </a:lnTo>
                  <a:lnTo>
                    <a:pt x="1082279" y="926161"/>
                  </a:lnTo>
                  <a:lnTo>
                    <a:pt x="1082279" y="894929"/>
                  </a:lnTo>
                  <a:lnTo>
                    <a:pt x="1086190" y="949644"/>
                  </a:lnTo>
                  <a:lnTo>
                    <a:pt x="1086190" y="992588"/>
                  </a:lnTo>
                  <a:lnTo>
                    <a:pt x="1086190" y="965260"/>
                  </a:lnTo>
                  <a:lnTo>
                    <a:pt x="1090102" y="851926"/>
                  </a:lnTo>
                  <a:lnTo>
                    <a:pt x="1090102" y="918353"/>
                  </a:lnTo>
                  <a:lnTo>
                    <a:pt x="1090102" y="1035591"/>
                  </a:lnTo>
                  <a:lnTo>
                    <a:pt x="1090102" y="1043399"/>
                  </a:lnTo>
                  <a:lnTo>
                    <a:pt x="1094072" y="902737"/>
                  </a:lnTo>
                  <a:lnTo>
                    <a:pt x="1094072" y="922257"/>
                  </a:lnTo>
                  <a:lnTo>
                    <a:pt x="1097984" y="906641"/>
                  </a:lnTo>
                  <a:lnTo>
                    <a:pt x="1097984" y="848022"/>
                  </a:lnTo>
                  <a:lnTo>
                    <a:pt x="1097984" y="805019"/>
                  </a:lnTo>
                  <a:lnTo>
                    <a:pt x="1097984" y="617451"/>
                  </a:lnTo>
                  <a:lnTo>
                    <a:pt x="1101954" y="695589"/>
                  </a:lnTo>
                  <a:lnTo>
                    <a:pt x="1101954" y="762016"/>
                  </a:lnTo>
                  <a:lnTo>
                    <a:pt x="1101954" y="715169"/>
                  </a:lnTo>
                  <a:lnTo>
                    <a:pt x="1105866" y="691685"/>
                  </a:lnTo>
                  <a:lnTo>
                    <a:pt x="1105866" y="762016"/>
                  </a:lnTo>
                  <a:lnTo>
                    <a:pt x="1105866" y="973068"/>
                  </a:lnTo>
                  <a:lnTo>
                    <a:pt x="1105866" y="1059074"/>
                  </a:lnTo>
                  <a:lnTo>
                    <a:pt x="1109777" y="996551"/>
                  </a:lnTo>
                  <a:lnTo>
                    <a:pt x="1109777" y="1035591"/>
                  </a:lnTo>
                  <a:lnTo>
                    <a:pt x="1109777" y="1273971"/>
                  </a:lnTo>
                  <a:lnTo>
                    <a:pt x="1113748" y="1250547"/>
                  </a:lnTo>
                  <a:lnTo>
                    <a:pt x="1113748" y="1488927"/>
                  </a:lnTo>
                  <a:lnTo>
                    <a:pt x="1113748" y="1379497"/>
                  </a:lnTo>
                  <a:lnTo>
                    <a:pt x="1113748" y="1426404"/>
                  </a:lnTo>
                  <a:lnTo>
                    <a:pt x="1117659" y="1512351"/>
                  </a:lnTo>
                  <a:lnTo>
                    <a:pt x="1117659" y="1469407"/>
                  </a:lnTo>
                  <a:lnTo>
                    <a:pt x="1117659" y="1485023"/>
                  </a:lnTo>
                  <a:lnTo>
                    <a:pt x="1121630" y="1590549"/>
                  </a:lnTo>
                  <a:lnTo>
                    <a:pt x="1121630" y="1461599"/>
                  </a:lnTo>
                  <a:lnTo>
                    <a:pt x="1121630" y="1559258"/>
                  </a:lnTo>
                  <a:lnTo>
                    <a:pt x="1125542" y="1457695"/>
                  </a:lnTo>
                  <a:lnTo>
                    <a:pt x="1125542" y="1508447"/>
                  </a:lnTo>
                  <a:lnTo>
                    <a:pt x="1125542" y="1481119"/>
                  </a:lnTo>
                  <a:lnTo>
                    <a:pt x="1129453" y="1442020"/>
                  </a:lnTo>
                  <a:lnTo>
                    <a:pt x="1129453" y="1465503"/>
                  </a:lnTo>
                  <a:lnTo>
                    <a:pt x="1129453" y="1528026"/>
                  </a:lnTo>
                  <a:lnTo>
                    <a:pt x="1129453" y="1485023"/>
                  </a:lnTo>
                  <a:lnTo>
                    <a:pt x="1133424" y="1461599"/>
                  </a:lnTo>
                  <a:lnTo>
                    <a:pt x="1133424" y="1379497"/>
                  </a:lnTo>
                  <a:lnTo>
                    <a:pt x="1133424" y="1399076"/>
                  </a:lnTo>
                  <a:lnTo>
                    <a:pt x="1137335" y="1449828"/>
                  </a:lnTo>
                  <a:lnTo>
                    <a:pt x="1137335" y="1442020"/>
                  </a:lnTo>
                  <a:lnTo>
                    <a:pt x="1137335" y="1535834"/>
                  </a:lnTo>
                  <a:lnTo>
                    <a:pt x="1137335" y="1563162"/>
                  </a:lnTo>
                  <a:lnTo>
                    <a:pt x="1141306" y="1473311"/>
                  </a:lnTo>
                  <a:lnTo>
                    <a:pt x="1141306" y="1430308"/>
                  </a:lnTo>
                  <a:lnTo>
                    <a:pt x="1141306" y="1418596"/>
                  </a:lnTo>
                  <a:lnTo>
                    <a:pt x="1145217" y="1399076"/>
                  </a:lnTo>
                  <a:lnTo>
                    <a:pt x="1145217" y="1442020"/>
                  </a:lnTo>
                  <a:lnTo>
                    <a:pt x="1145217" y="1426404"/>
                  </a:lnTo>
                  <a:lnTo>
                    <a:pt x="1149129" y="1414692"/>
                  </a:lnTo>
                  <a:lnTo>
                    <a:pt x="1149129" y="1453732"/>
                  </a:lnTo>
                  <a:lnTo>
                    <a:pt x="1153099" y="1414692"/>
                  </a:lnTo>
                  <a:lnTo>
                    <a:pt x="1153099" y="1313070"/>
                  </a:lnTo>
                  <a:lnTo>
                    <a:pt x="1153099" y="1270067"/>
                  </a:lnTo>
                  <a:lnTo>
                    <a:pt x="1157011" y="1266163"/>
                  </a:lnTo>
                  <a:lnTo>
                    <a:pt x="1157011" y="1148925"/>
                  </a:lnTo>
                  <a:lnTo>
                    <a:pt x="1157011" y="1219256"/>
                  </a:lnTo>
                  <a:lnTo>
                    <a:pt x="1160981" y="1090306"/>
                  </a:lnTo>
                  <a:lnTo>
                    <a:pt x="1160981" y="1047303"/>
                  </a:lnTo>
                  <a:lnTo>
                    <a:pt x="1160981" y="937932"/>
                  </a:lnTo>
                  <a:lnTo>
                    <a:pt x="1164893" y="808923"/>
                  </a:lnTo>
                  <a:lnTo>
                    <a:pt x="1164893" y="695589"/>
                  </a:lnTo>
                  <a:lnTo>
                    <a:pt x="1164893" y="660454"/>
                  </a:lnTo>
                  <a:lnTo>
                    <a:pt x="1164893" y="683878"/>
                  </a:lnTo>
                  <a:lnTo>
                    <a:pt x="1168804" y="551024"/>
                  </a:lnTo>
                  <a:lnTo>
                    <a:pt x="1168804" y="523637"/>
                  </a:lnTo>
                  <a:lnTo>
                    <a:pt x="1168804" y="496309"/>
                  </a:lnTo>
                  <a:lnTo>
                    <a:pt x="1172775" y="398591"/>
                  </a:lnTo>
                  <a:lnTo>
                    <a:pt x="1172775" y="543216"/>
                  </a:lnTo>
                  <a:lnTo>
                    <a:pt x="1172775" y="359492"/>
                  </a:lnTo>
                  <a:lnTo>
                    <a:pt x="1176686" y="351684"/>
                  </a:lnTo>
                  <a:lnTo>
                    <a:pt x="1176686" y="652646"/>
                  </a:lnTo>
                  <a:lnTo>
                    <a:pt x="1176686" y="543216"/>
                  </a:lnTo>
                  <a:lnTo>
                    <a:pt x="1180657" y="558832"/>
                  </a:lnTo>
                  <a:lnTo>
                    <a:pt x="1180657" y="640875"/>
                  </a:lnTo>
                  <a:lnTo>
                    <a:pt x="1180657" y="613547"/>
                  </a:lnTo>
                  <a:lnTo>
                    <a:pt x="1180657" y="719073"/>
                  </a:lnTo>
                  <a:lnTo>
                    <a:pt x="1184568" y="722977"/>
                  </a:lnTo>
                  <a:lnTo>
                    <a:pt x="1184568" y="914449"/>
                  </a:lnTo>
                  <a:lnTo>
                    <a:pt x="1184568" y="894929"/>
                  </a:lnTo>
                  <a:lnTo>
                    <a:pt x="1188480" y="1019975"/>
                  </a:lnTo>
                  <a:lnTo>
                    <a:pt x="1188480" y="953548"/>
                  </a:lnTo>
                  <a:lnTo>
                    <a:pt x="1188480" y="1098114"/>
                  </a:lnTo>
                  <a:lnTo>
                    <a:pt x="1188480" y="1000455"/>
                  </a:lnTo>
                  <a:lnTo>
                    <a:pt x="1192451" y="1172408"/>
                  </a:lnTo>
                  <a:lnTo>
                    <a:pt x="1192451" y="1242739"/>
                  </a:lnTo>
                  <a:lnTo>
                    <a:pt x="1196362" y="1223160"/>
                  </a:lnTo>
                  <a:lnTo>
                    <a:pt x="1196362" y="1266163"/>
                  </a:lnTo>
                  <a:lnTo>
                    <a:pt x="1196362" y="1305262"/>
                  </a:lnTo>
                  <a:lnTo>
                    <a:pt x="1196362" y="1332590"/>
                  </a:lnTo>
                  <a:lnTo>
                    <a:pt x="1200333" y="1434212"/>
                  </a:lnTo>
                  <a:lnTo>
                    <a:pt x="1200333" y="1508447"/>
                  </a:lnTo>
                  <a:lnTo>
                    <a:pt x="1200333" y="1473311"/>
                  </a:lnTo>
                  <a:lnTo>
                    <a:pt x="1204244" y="1528026"/>
                  </a:lnTo>
                  <a:lnTo>
                    <a:pt x="1204244" y="1500639"/>
                  </a:lnTo>
                  <a:lnTo>
                    <a:pt x="1204244" y="1559258"/>
                  </a:lnTo>
                  <a:lnTo>
                    <a:pt x="1208215" y="1500639"/>
                  </a:lnTo>
                  <a:lnTo>
                    <a:pt x="1212126" y="1559258"/>
                  </a:lnTo>
                  <a:lnTo>
                    <a:pt x="1212126" y="1551450"/>
                  </a:lnTo>
                  <a:lnTo>
                    <a:pt x="1212126" y="1508447"/>
                  </a:lnTo>
                  <a:lnTo>
                    <a:pt x="1212126" y="1531930"/>
                  </a:lnTo>
                  <a:lnTo>
                    <a:pt x="1216038" y="1481119"/>
                  </a:lnTo>
                  <a:lnTo>
                    <a:pt x="1216038" y="1504543"/>
                  </a:lnTo>
                  <a:lnTo>
                    <a:pt x="1216038" y="1461599"/>
                  </a:lnTo>
                  <a:lnTo>
                    <a:pt x="1220008" y="1406884"/>
                  </a:lnTo>
                  <a:lnTo>
                    <a:pt x="1220008" y="1469407"/>
                  </a:lnTo>
                  <a:lnTo>
                    <a:pt x="1220008" y="1516314"/>
                  </a:lnTo>
                  <a:lnTo>
                    <a:pt x="1220008" y="1574933"/>
                  </a:lnTo>
                  <a:lnTo>
                    <a:pt x="1223920" y="1586645"/>
                  </a:lnTo>
                  <a:lnTo>
                    <a:pt x="1223920" y="1629648"/>
                  </a:lnTo>
                  <a:lnTo>
                    <a:pt x="1223920" y="1656976"/>
                  </a:lnTo>
                  <a:lnTo>
                    <a:pt x="1227890" y="1590549"/>
                  </a:lnTo>
                  <a:lnTo>
                    <a:pt x="1227890" y="1602261"/>
                  </a:lnTo>
                  <a:lnTo>
                    <a:pt x="1227890" y="1559258"/>
                  </a:lnTo>
                  <a:lnTo>
                    <a:pt x="1227890" y="1598357"/>
                  </a:lnTo>
                  <a:lnTo>
                    <a:pt x="1231802" y="1625685"/>
                  </a:lnTo>
                  <a:lnTo>
                    <a:pt x="1231802" y="1551450"/>
                  </a:lnTo>
                  <a:lnTo>
                    <a:pt x="1231802" y="1582741"/>
                  </a:lnTo>
                  <a:lnTo>
                    <a:pt x="1235713" y="1633552"/>
                  </a:lnTo>
                  <a:lnTo>
                    <a:pt x="1235713" y="1594453"/>
                  </a:lnTo>
                  <a:lnTo>
                    <a:pt x="1235713" y="1645264"/>
                  </a:lnTo>
                  <a:lnTo>
                    <a:pt x="1235713" y="1668688"/>
                  </a:lnTo>
                  <a:lnTo>
                    <a:pt x="1239684" y="1668688"/>
                  </a:lnTo>
                  <a:lnTo>
                    <a:pt x="1239684" y="1594453"/>
                  </a:lnTo>
                  <a:lnTo>
                    <a:pt x="1239684" y="1629648"/>
                  </a:lnTo>
                  <a:lnTo>
                    <a:pt x="1243595" y="1649168"/>
                  </a:lnTo>
                  <a:lnTo>
                    <a:pt x="1243595" y="1610069"/>
                  </a:lnTo>
                  <a:lnTo>
                    <a:pt x="1243595" y="1660880"/>
                  </a:lnTo>
                  <a:lnTo>
                    <a:pt x="1243595" y="1582741"/>
                  </a:lnTo>
                  <a:lnTo>
                    <a:pt x="1247566" y="1461599"/>
                  </a:lnTo>
                  <a:lnTo>
                    <a:pt x="1247566" y="1516314"/>
                  </a:lnTo>
                  <a:lnTo>
                    <a:pt x="1247566" y="1559258"/>
                  </a:lnTo>
                  <a:lnTo>
                    <a:pt x="1251478" y="1696075"/>
                  </a:lnTo>
                  <a:lnTo>
                    <a:pt x="1251478" y="1649168"/>
                  </a:lnTo>
                  <a:lnTo>
                    <a:pt x="1251478" y="1574933"/>
                  </a:lnTo>
                  <a:lnTo>
                    <a:pt x="1255389" y="1563162"/>
                  </a:lnTo>
                  <a:lnTo>
                    <a:pt x="1255389" y="1594453"/>
                  </a:lnTo>
                  <a:lnTo>
                    <a:pt x="1255389" y="1563162"/>
                  </a:lnTo>
                  <a:lnTo>
                    <a:pt x="1255389" y="1594453"/>
                  </a:lnTo>
                  <a:lnTo>
                    <a:pt x="1259360" y="1629648"/>
                  </a:lnTo>
                  <a:lnTo>
                    <a:pt x="1259360" y="1707787"/>
                  </a:lnTo>
                  <a:lnTo>
                    <a:pt x="1259360" y="1715594"/>
                  </a:lnTo>
                  <a:lnTo>
                    <a:pt x="1263271" y="1598357"/>
                  </a:lnTo>
                  <a:lnTo>
                    <a:pt x="1263271" y="1590549"/>
                  </a:lnTo>
                  <a:lnTo>
                    <a:pt x="1263271" y="1684303"/>
                  </a:lnTo>
                  <a:lnTo>
                    <a:pt x="1263271" y="1754694"/>
                  </a:lnTo>
                  <a:lnTo>
                    <a:pt x="1267242" y="1688267"/>
                  </a:lnTo>
                  <a:lnTo>
                    <a:pt x="1267242" y="1641360"/>
                  </a:lnTo>
                  <a:lnTo>
                    <a:pt x="1267242" y="1664784"/>
                  </a:lnTo>
                  <a:lnTo>
                    <a:pt x="1271153" y="1684303"/>
                  </a:lnTo>
                  <a:lnTo>
                    <a:pt x="1271153" y="1692171"/>
                  </a:lnTo>
                  <a:lnTo>
                    <a:pt x="1271153" y="1656976"/>
                  </a:lnTo>
                  <a:lnTo>
                    <a:pt x="1275065" y="1688267"/>
                  </a:lnTo>
                  <a:lnTo>
                    <a:pt x="1275065" y="1758597"/>
                  </a:lnTo>
                  <a:lnTo>
                    <a:pt x="1279035" y="1680399"/>
                  </a:lnTo>
                  <a:lnTo>
                    <a:pt x="1279035" y="1641360"/>
                  </a:lnTo>
                  <a:lnTo>
                    <a:pt x="1279035" y="1684303"/>
                  </a:lnTo>
                  <a:lnTo>
                    <a:pt x="1279035" y="1696075"/>
                  </a:lnTo>
                  <a:lnTo>
                    <a:pt x="1282947" y="1688267"/>
                  </a:lnTo>
                  <a:lnTo>
                    <a:pt x="1282947" y="1676495"/>
                  </a:lnTo>
                  <a:lnTo>
                    <a:pt x="1286917" y="1707787"/>
                  </a:lnTo>
                  <a:lnTo>
                    <a:pt x="1286917" y="1739018"/>
                  </a:lnTo>
                  <a:lnTo>
                    <a:pt x="1290829" y="1727306"/>
                  </a:lnTo>
                  <a:lnTo>
                    <a:pt x="1290829" y="1746886"/>
                  </a:lnTo>
                  <a:lnTo>
                    <a:pt x="1290829" y="1684303"/>
                  </a:lnTo>
                  <a:lnTo>
                    <a:pt x="1294740" y="1660880"/>
                  </a:lnTo>
                  <a:lnTo>
                    <a:pt x="1294740" y="1692171"/>
                  </a:lnTo>
                  <a:lnTo>
                    <a:pt x="1294740" y="1742922"/>
                  </a:lnTo>
                  <a:lnTo>
                    <a:pt x="1294740" y="1703883"/>
                  </a:lnTo>
                  <a:lnTo>
                    <a:pt x="1298711" y="1766405"/>
                  </a:lnTo>
                  <a:lnTo>
                    <a:pt x="1298711" y="1758597"/>
                  </a:lnTo>
                  <a:lnTo>
                    <a:pt x="1298711" y="1629648"/>
                  </a:lnTo>
                  <a:lnTo>
                    <a:pt x="1302622" y="1688267"/>
                  </a:lnTo>
                  <a:lnTo>
                    <a:pt x="1302622" y="1637456"/>
                  </a:lnTo>
                  <a:lnTo>
                    <a:pt x="1302622" y="1656976"/>
                  </a:lnTo>
                  <a:lnTo>
                    <a:pt x="1306593" y="1758597"/>
                  </a:lnTo>
                  <a:lnTo>
                    <a:pt x="1306593" y="1692171"/>
                  </a:lnTo>
                  <a:lnTo>
                    <a:pt x="1306593" y="1672592"/>
                  </a:lnTo>
                  <a:lnTo>
                    <a:pt x="1310504" y="1610069"/>
                  </a:lnTo>
                  <a:lnTo>
                    <a:pt x="1310505" y="1801600"/>
                  </a:lnTo>
                  <a:lnTo>
                    <a:pt x="1310505" y="1809408"/>
                  </a:lnTo>
                  <a:lnTo>
                    <a:pt x="1310504" y="1672592"/>
                  </a:lnTo>
                  <a:lnTo>
                    <a:pt x="1314416" y="1723402"/>
                  </a:lnTo>
                  <a:lnTo>
                    <a:pt x="1314416" y="1660880"/>
                  </a:lnTo>
                  <a:lnTo>
                    <a:pt x="1314416" y="1676495"/>
                  </a:lnTo>
                  <a:lnTo>
                    <a:pt x="1318387" y="1723402"/>
                  </a:lnTo>
                  <a:lnTo>
                    <a:pt x="1318387" y="1703883"/>
                  </a:lnTo>
                  <a:lnTo>
                    <a:pt x="1318387" y="1723402"/>
                  </a:lnTo>
                  <a:lnTo>
                    <a:pt x="1318387" y="1649168"/>
                  </a:lnTo>
                  <a:lnTo>
                    <a:pt x="1322298" y="1688267"/>
                  </a:lnTo>
                  <a:lnTo>
                    <a:pt x="1322298" y="1707787"/>
                  </a:lnTo>
                  <a:lnTo>
                    <a:pt x="1322298" y="1645264"/>
                  </a:lnTo>
                  <a:lnTo>
                    <a:pt x="1326269" y="1688267"/>
                  </a:lnTo>
                  <a:lnTo>
                    <a:pt x="1326269" y="1672592"/>
                  </a:lnTo>
                  <a:lnTo>
                    <a:pt x="1326269" y="1680399"/>
                  </a:lnTo>
                  <a:lnTo>
                    <a:pt x="1326269" y="1629648"/>
                  </a:lnTo>
                  <a:lnTo>
                    <a:pt x="1330180" y="1668688"/>
                  </a:lnTo>
                  <a:lnTo>
                    <a:pt x="1330180" y="1731210"/>
                  </a:lnTo>
                  <a:lnTo>
                    <a:pt x="1330180" y="1688267"/>
                  </a:lnTo>
                  <a:lnTo>
                    <a:pt x="1334092" y="1664784"/>
                  </a:lnTo>
                  <a:lnTo>
                    <a:pt x="1334092" y="1649168"/>
                  </a:lnTo>
                  <a:lnTo>
                    <a:pt x="1334092" y="1629648"/>
                  </a:lnTo>
                  <a:lnTo>
                    <a:pt x="1334092" y="1621781"/>
                  </a:lnTo>
                  <a:lnTo>
                    <a:pt x="1338062" y="1688267"/>
                  </a:lnTo>
                  <a:lnTo>
                    <a:pt x="1338062" y="1696075"/>
                  </a:lnTo>
                  <a:lnTo>
                    <a:pt x="1338062" y="1633552"/>
                  </a:lnTo>
                  <a:lnTo>
                    <a:pt x="1341974" y="1641360"/>
                  </a:lnTo>
                  <a:lnTo>
                    <a:pt x="1341974" y="1699979"/>
                  </a:lnTo>
                  <a:lnTo>
                    <a:pt x="1341974" y="1660880"/>
                  </a:lnTo>
                  <a:lnTo>
                    <a:pt x="1341974" y="1524122"/>
                  </a:lnTo>
                  <a:lnTo>
                    <a:pt x="1345944" y="1547546"/>
                  </a:lnTo>
                  <a:lnTo>
                    <a:pt x="1345944" y="1645264"/>
                  </a:lnTo>
                  <a:lnTo>
                    <a:pt x="1345944" y="1613973"/>
                  </a:lnTo>
                  <a:lnTo>
                    <a:pt x="1349856" y="1598357"/>
                  </a:lnTo>
                  <a:lnTo>
                    <a:pt x="1349856" y="1571029"/>
                  </a:lnTo>
                  <a:lnTo>
                    <a:pt x="1349856" y="1531930"/>
                  </a:lnTo>
                  <a:lnTo>
                    <a:pt x="1349856" y="1610069"/>
                  </a:lnTo>
                  <a:lnTo>
                    <a:pt x="1353767" y="1637456"/>
                  </a:lnTo>
                  <a:lnTo>
                    <a:pt x="1353767" y="1680399"/>
                  </a:lnTo>
                  <a:lnTo>
                    <a:pt x="1357738" y="1649168"/>
                  </a:lnTo>
                  <a:lnTo>
                    <a:pt x="1357738" y="1535834"/>
                  </a:lnTo>
                  <a:lnTo>
                    <a:pt x="1357738" y="1594453"/>
                  </a:lnTo>
                  <a:lnTo>
                    <a:pt x="1361649" y="1637456"/>
                  </a:lnTo>
                  <a:lnTo>
                    <a:pt x="1361649" y="1711691"/>
                  </a:lnTo>
                  <a:lnTo>
                    <a:pt x="1361649" y="1664784"/>
                  </a:lnTo>
                  <a:lnTo>
                    <a:pt x="1361649" y="1617877"/>
                  </a:lnTo>
                  <a:lnTo>
                    <a:pt x="1365620" y="1555354"/>
                  </a:lnTo>
                  <a:lnTo>
                    <a:pt x="1365620" y="1621781"/>
                  </a:lnTo>
                  <a:lnTo>
                    <a:pt x="1365620" y="1602261"/>
                  </a:lnTo>
                  <a:lnTo>
                    <a:pt x="1369531" y="1699979"/>
                  </a:lnTo>
                  <a:lnTo>
                    <a:pt x="1369531" y="1656976"/>
                  </a:lnTo>
                  <a:lnTo>
                    <a:pt x="1369531" y="1594453"/>
                  </a:lnTo>
                  <a:lnTo>
                    <a:pt x="1373502" y="1567066"/>
                  </a:lnTo>
                  <a:lnTo>
                    <a:pt x="1373502" y="1598357"/>
                  </a:lnTo>
                  <a:lnTo>
                    <a:pt x="1377414" y="1606165"/>
                  </a:lnTo>
                  <a:lnTo>
                    <a:pt x="1377414" y="1481119"/>
                  </a:lnTo>
                  <a:lnTo>
                    <a:pt x="1377414" y="1516314"/>
                  </a:lnTo>
                  <a:lnTo>
                    <a:pt x="1377414" y="1539738"/>
                  </a:lnTo>
                  <a:lnTo>
                    <a:pt x="1381325" y="1559258"/>
                  </a:lnTo>
                  <a:lnTo>
                    <a:pt x="1381325" y="1543642"/>
                  </a:lnTo>
                  <a:lnTo>
                    <a:pt x="1381325" y="1418596"/>
                  </a:lnTo>
                  <a:lnTo>
                    <a:pt x="1385296" y="1313070"/>
                  </a:lnTo>
                  <a:lnTo>
                    <a:pt x="1385296" y="1387305"/>
                  </a:lnTo>
                  <a:lnTo>
                    <a:pt x="1385296" y="1422500"/>
                  </a:lnTo>
                  <a:lnTo>
                    <a:pt x="1385296" y="1359977"/>
                  </a:lnTo>
                  <a:lnTo>
                    <a:pt x="1389207" y="1356073"/>
                  </a:lnTo>
                  <a:lnTo>
                    <a:pt x="1389207" y="1406884"/>
                  </a:lnTo>
                  <a:lnTo>
                    <a:pt x="1389207" y="1512351"/>
                  </a:lnTo>
                  <a:lnTo>
                    <a:pt x="1393178" y="1508447"/>
                  </a:lnTo>
                  <a:lnTo>
                    <a:pt x="1393178" y="1449828"/>
                  </a:lnTo>
                  <a:lnTo>
                    <a:pt x="1393178" y="1473311"/>
                  </a:lnTo>
                  <a:lnTo>
                    <a:pt x="1397089" y="1516314"/>
                  </a:lnTo>
                  <a:lnTo>
                    <a:pt x="1397089" y="1563162"/>
                  </a:lnTo>
                  <a:lnTo>
                    <a:pt x="1397089" y="1571029"/>
                  </a:lnTo>
                  <a:lnTo>
                    <a:pt x="1401001" y="1535834"/>
                  </a:lnTo>
                  <a:lnTo>
                    <a:pt x="1401001" y="1610069"/>
                  </a:lnTo>
                  <a:lnTo>
                    <a:pt x="1401001" y="1649168"/>
                  </a:lnTo>
                  <a:lnTo>
                    <a:pt x="1401001" y="1672592"/>
                  </a:lnTo>
                  <a:lnTo>
                    <a:pt x="1404971" y="1645264"/>
                  </a:lnTo>
                  <a:lnTo>
                    <a:pt x="1404971" y="1606165"/>
                  </a:lnTo>
                  <a:lnTo>
                    <a:pt x="1404971" y="1645264"/>
                  </a:lnTo>
                  <a:lnTo>
                    <a:pt x="1408883" y="1699979"/>
                  </a:lnTo>
                  <a:lnTo>
                    <a:pt x="1408883" y="1656976"/>
                  </a:lnTo>
                  <a:lnTo>
                    <a:pt x="1408883" y="1680399"/>
                  </a:lnTo>
                  <a:lnTo>
                    <a:pt x="1412853" y="1707787"/>
                  </a:lnTo>
                  <a:lnTo>
                    <a:pt x="1412853" y="1696075"/>
                  </a:lnTo>
                  <a:lnTo>
                    <a:pt x="1412853" y="1688267"/>
                  </a:lnTo>
                  <a:lnTo>
                    <a:pt x="1416765" y="1664784"/>
                  </a:lnTo>
                  <a:lnTo>
                    <a:pt x="1416765" y="1696075"/>
                  </a:lnTo>
                  <a:lnTo>
                    <a:pt x="1416765" y="1731210"/>
                  </a:lnTo>
                  <a:lnTo>
                    <a:pt x="1416765" y="1809408"/>
                  </a:lnTo>
                  <a:lnTo>
                    <a:pt x="1420676" y="1762501"/>
                  </a:lnTo>
                  <a:lnTo>
                    <a:pt x="1420676" y="1735114"/>
                  </a:lnTo>
                  <a:lnTo>
                    <a:pt x="1420676" y="1660880"/>
                  </a:lnTo>
                  <a:lnTo>
                    <a:pt x="1424647" y="1703883"/>
                  </a:lnTo>
                  <a:lnTo>
                    <a:pt x="1424647" y="1696075"/>
                  </a:lnTo>
                  <a:lnTo>
                    <a:pt x="1424647" y="1715595"/>
                  </a:lnTo>
                  <a:lnTo>
                    <a:pt x="1428558" y="1703883"/>
                  </a:lnTo>
                  <a:lnTo>
                    <a:pt x="1428558" y="1731210"/>
                  </a:lnTo>
                  <a:lnTo>
                    <a:pt x="1428558" y="1711691"/>
                  </a:lnTo>
                  <a:lnTo>
                    <a:pt x="1432529" y="1735114"/>
                  </a:lnTo>
                  <a:lnTo>
                    <a:pt x="1432529" y="1703883"/>
                  </a:lnTo>
                  <a:lnTo>
                    <a:pt x="1432529" y="1805504"/>
                  </a:lnTo>
                  <a:lnTo>
                    <a:pt x="1432529" y="1672592"/>
                  </a:lnTo>
                  <a:lnTo>
                    <a:pt x="1436441" y="1696075"/>
                  </a:lnTo>
                  <a:lnTo>
                    <a:pt x="1436441" y="1653072"/>
                  </a:lnTo>
                  <a:lnTo>
                    <a:pt x="1436441" y="1770309"/>
                  </a:lnTo>
                  <a:lnTo>
                    <a:pt x="1440352" y="1727306"/>
                  </a:lnTo>
                  <a:lnTo>
                    <a:pt x="1440352" y="1719498"/>
                  </a:lnTo>
                  <a:lnTo>
                    <a:pt x="1440352" y="1762501"/>
                  </a:lnTo>
                  <a:lnTo>
                    <a:pt x="1440352" y="1746886"/>
                  </a:lnTo>
                  <a:lnTo>
                    <a:pt x="1444323" y="1739018"/>
                  </a:lnTo>
                  <a:lnTo>
                    <a:pt x="1444323" y="1774213"/>
                  </a:lnTo>
                  <a:lnTo>
                    <a:pt x="1448234" y="1770309"/>
                  </a:lnTo>
                  <a:lnTo>
                    <a:pt x="1448234" y="1750790"/>
                  </a:lnTo>
                  <a:lnTo>
                    <a:pt x="1448234" y="1715595"/>
                  </a:lnTo>
                  <a:lnTo>
                    <a:pt x="1452205" y="1801600"/>
                  </a:lnTo>
                  <a:lnTo>
                    <a:pt x="1452205" y="1785925"/>
                  </a:lnTo>
                  <a:lnTo>
                    <a:pt x="1452205" y="1723402"/>
                  </a:lnTo>
                  <a:lnTo>
                    <a:pt x="1456116" y="1711691"/>
                  </a:lnTo>
                  <a:lnTo>
                    <a:pt x="1456116" y="1758598"/>
                  </a:lnTo>
                  <a:lnTo>
                    <a:pt x="1456116" y="1739018"/>
                  </a:lnTo>
                  <a:lnTo>
                    <a:pt x="1456116" y="1692171"/>
                  </a:lnTo>
                  <a:lnTo>
                    <a:pt x="1460028" y="1750790"/>
                  </a:lnTo>
                  <a:lnTo>
                    <a:pt x="1460028" y="1778117"/>
                  </a:lnTo>
                  <a:lnTo>
                    <a:pt x="1463998" y="1746886"/>
                  </a:lnTo>
                  <a:lnTo>
                    <a:pt x="1463998" y="1778117"/>
                  </a:lnTo>
                  <a:lnTo>
                    <a:pt x="1463998" y="1715595"/>
                  </a:lnTo>
                  <a:lnTo>
                    <a:pt x="1467910" y="1750790"/>
                  </a:lnTo>
                  <a:lnTo>
                    <a:pt x="1467910" y="1762501"/>
                  </a:lnTo>
                  <a:lnTo>
                    <a:pt x="1467910" y="1782021"/>
                  </a:lnTo>
                  <a:lnTo>
                    <a:pt x="1471880" y="1750790"/>
                  </a:lnTo>
                  <a:lnTo>
                    <a:pt x="1471880" y="1789829"/>
                  </a:lnTo>
                  <a:lnTo>
                    <a:pt x="1471880" y="1809408"/>
                  </a:lnTo>
                  <a:lnTo>
                    <a:pt x="1475792" y="1778117"/>
                  </a:lnTo>
                  <a:lnTo>
                    <a:pt x="1475792" y="1742922"/>
                  </a:lnTo>
                  <a:lnTo>
                    <a:pt x="1475792" y="1719498"/>
                  </a:lnTo>
                  <a:lnTo>
                    <a:pt x="1475792" y="1739018"/>
                  </a:lnTo>
                  <a:lnTo>
                    <a:pt x="1479703" y="1758598"/>
                  </a:lnTo>
                  <a:lnTo>
                    <a:pt x="1479703" y="1778117"/>
                  </a:lnTo>
                  <a:lnTo>
                    <a:pt x="1483674" y="1707787"/>
                  </a:lnTo>
                  <a:lnTo>
                    <a:pt x="1483674" y="1746886"/>
                  </a:lnTo>
                  <a:lnTo>
                    <a:pt x="1483674" y="1727306"/>
                  </a:lnTo>
                  <a:lnTo>
                    <a:pt x="1483674" y="1711691"/>
                  </a:lnTo>
                  <a:lnTo>
                    <a:pt x="1487585" y="1750790"/>
                  </a:lnTo>
                  <a:lnTo>
                    <a:pt x="1487585" y="1789829"/>
                  </a:lnTo>
                  <a:lnTo>
                    <a:pt x="1487585" y="1746886"/>
                  </a:lnTo>
                  <a:lnTo>
                    <a:pt x="1491556" y="1762501"/>
                  </a:lnTo>
                  <a:lnTo>
                    <a:pt x="1491556" y="1739018"/>
                  </a:lnTo>
                  <a:lnTo>
                    <a:pt x="1491556" y="1750790"/>
                  </a:lnTo>
                  <a:lnTo>
                    <a:pt x="1495467" y="1754694"/>
                  </a:lnTo>
                  <a:lnTo>
                    <a:pt x="1495467" y="1739018"/>
                  </a:lnTo>
                  <a:lnTo>
                    <a:pt x="1495467" y="1696075"/>
                  </a:lnTo>
                  <a:lnTo>
                    <a:pt x="1499379" y="1746886"/>
                  </a:lnTo>
                  <a:lnTo>
                    <a:pt x="1499379" y="1770309"/>
                  </a:lnTo>
                  <a:lnTo>
                    <a:pt x="1499379" y="1758598"/>
                  </a:lnTo>
                  <a:lnTo>
                    <a:pt x="1499379" y="1692171"/>
                  </a:lnTo>
                  <a:lnTo>
                    <a:pt x="1503350" y="1653072"/>
                  </a:lnTo>
                  <a:lnTo>
                    <a:pt x="1503350" y="1735114"/>
                  </a:lnTo>
                  <a:lnTo>
                    <a:pt x="1503350" y="1746886"/>
                  </a:lnTo>
                  <a:lnTo>
                    <a:pt x="1507261" y="1727306"/>
                  </a:lnTo>
                  <a:lnTo>
                    <a:pt x="1507261" y="1813312"/>
                  </a:lnTo>
                  <a:lnTo>
                    <a:pt x="1507261" y="1707787"/>
                  </a:lnTo>
                  <a:lnTo>
                    <a:pt x="1507261" y="1680399"/>
                  </a:lnTo>
                  <a:lnTo>
                    <a:pt x="1511232" y="1699979"/>
                  </a:lnTo>
                  <a:lnTo>
                    <a:pt x="1511232" y="1723402"/>
                  </a:lnTo>
                  <a:lnTo>
                    <a:pt x="1511232" y="1758598"/>
                  </a:lnTo>
                  <a:lnTo>
                    <a:pt x="1515143" y="1731210"/>
                  </a:lnTo>
                  <a:lnTo>
                    <a:pt x="1515143" y="1742922"/>
                  </a:lnTo>
                  <a:lnTo>
                    <a:pt x="1515143" y="1680399"/>
                  </a:lnTo>
                  <a:lnTo>
                    <a:pt x="1515143" y="1703883"/>
                  </a:lnTo>
                  <a:lnTo>
                    <a:pt x="1519055" y="1766405"/>
                  </a:lnTo>
                  <a:lnTo>
                    <a:pt x="1519055" y="1684303"/>
                  </a:lnTo>
                  <a:lnTo>
                    <a:pt x="1523025" y="1688267"/>
                  </a:lnTo>
                  <a:lnTo>
                    <a:pt x="1523025" y="1711691"/>
                  </a:lnTo>
                  <a:lnTo>
                    <a:pt x="1523025" y="1668688"/>
                  </a:lnTo>
                  <a:lnTo>
                    <a:pt x="1523025" y="1703883"/>
                  </a:lnTo>
                  <a:lnTo>
                    <a:pt x="1526937" y="1703883"/>
                  </a:lnTo>
                  <a:lnTo>
                    <a:pt x="1526937" y="1785925"/>
                  </a:lnTo>
                  <a:lnTo>
                    <a:pt x="1526937" y="1688267"/>
                  </a:lnTo>
                  <a:lnTo>
                    <a:pt x="1530907" y="1731210"/>
                  </a:lnTo>
                  <a:lnTo>
                    <a:pt x="1530907" y="1699979"/>
                  </a:lnTo>
                  <a:lnTo>
                    <a:pt x="1530907" y="1754694"/>
                  </a:lnTo>
                  <a:lnTo>
                    <a:pt x="1530907" y="1742922"/>
                  </a:lnTo>
                  <a:lnTo>
                    <a:pt x="1534819" y="1692171"/>
                  </a:lnTo>
                  <a:lnTo>
                    <a:pt x="1534819" y="1668688"/>
                  </a:lnTo>
                  <a:lnTo>
                    <a:pt x="1534819" y="1727306"/>
                  </a:lnTo>
                  <a:lnTo>
                    <a:pt x="1538789" y="1703883"/>
                  </a:lnTo>
                  <a:lnTo>
                    <a:pt x="1538789" y="1715595"/>
                  </a:lnTo>
                  <a:lnTo>
                    <a:pt x="1538789" y="1723402"/>
                  </a:lnTo>
                  <a:lnTo>
                    <a:pt x="1538789" y="1633552"/>
                  </a:lnTo>
                  <a:lnTo>
                    <a:pt x="1542701" y="1563162"/>
                  </a:lnTo>
                  <a:lnTo>
                    <a:pt x="1542701" y="1613973"/>
                  </a:lnTo>
                  <a:lnTo>
                    <a:pt x="1542701" y="1727306"/>
                  </a:lnTo>
                  <a:lnTo>
                    <a:pt x="1546612" y="1742922"/>
                  </a:lnTo>
                  <a:lnTo>
                    <a:pt x="1546612" y="1696075"/>
                  </a:lnTo>
                  <a:lnTo>
                    <a:pt x="1546612" y="1703883"/>
                  </a:lnTo>
                  <a:lnTo>
                    <a:pt x="1546612" y="1723402"/>
                  </a:lnTo>
                  <a:lnTo>
                    <a:pt x="1550583" y="1707787"/>
                  </a:lnTo>
                  <a:lnTo>
                    <a:pt x="1550583" y="1770309"/>
                  </a:lnTo>
                  <a:lnTo>
                    <a:pt x="1550583" y="1727306"/>
                  </a:lnTo>
                  <a:lnTo>
                    <a:pt x="1554494" y="1684303"/>
                  </a:lnTo>
                  <a:lnTo>
                    <a:pt x="1554494" y="1696075"/>
                  </a:lnTo>
                  <a:lnTo>
                    <a:pt x="1554494" y="1707787"/>
                  </a:lnTo>
                  <a:lnTo>
                    <a:pt x="1554494" y="1715595"/>
                  </a:lnTo>
                  <a:lnTo>
                    <a:pt x="1558465" y="1703883"/>
                  </a:lnTo>
                  <a:lnTo>
                    <a:pt x="1558465" y="1754694"/>
                  </a:lnTo>
                  <a:lnTo>
                    <a:pt x="1558465" y="1801601"/>
                  </a:lnTo>
                  <a:lnTo>
                    <a:pt x="1562377" y="1688267"/>
                  </a:lnTo>
                  <a:lnTo>
                    <a:pt x="1562377" y="1711691"/>
                  </a:lnTo>
                  <a:lnTo>
                    <a:pt x="1562377" y="1692171"/>
                  </a:lnTo>
                  <a:lnTo>
                    <a:pt x="1562377" y="1653072"/>
                  </a:lnTo>
                  <a:lnTo>
                    <a:pt x="1566288" y="1731210"/>
                  </a:lnTo>
                  <a:lnTo>
                    <a:pt x="1566288" y="1805504"/>
                  </a:lnTo>
                  <a:lnTo>
                    <a:pt x="1566288" y="1656976"/>
                  </a:lnTo>
                  <a:lnTo>
                    <a:pt x="1570259" y="1727306"/>
                  </a:lnTo>
                  <a:lnTo>
                    <a:pt x="1570259" y="1766405"/>
                  </a:lnTo>
                  <a:lnTo>
                    <a:pt x="1570259" y="1797637"/>
                  </a:lnTo>
                  <a:lnTo>
                    <a:pt x="1574170" y="1692171"/>
                  </a:lnTo>
                  <a:lnTo>
                    <a:pt x="1574170" y="1758598"/>
                  </a:lnTo>
                  <a:lnTo>
                    <a:pt x="1574170" y="1676496"/>
                  </a:lnTo>
                  <a:lnTo>
                    <a:pt x="1574170" y="1739018"/>
                  </a:lnTo>
                  <a:lnTo>
                    <a:pt x="1578141" y="1770309"/>
                  </a:lnTo>
                  <a:lnTo>
                    <a:pt x="1578141" y="1742922"/>
                  </a:lnTo>
                  <a:lnTo>
                    <a:pt x="1578141" y="1782021"/>
                  </a:lnTo>
                  <a:lnTo>
                    <a:pt x="1582052" y="1731210"/>
                  </a:lnTo>
                  <a:lnTo>
                    <a:pt x="1582052" y="1715595"/>
                  </a:lnTo>
                  <a:lnTo>
                    <a:pt x="1582052" y="1793733"/>
                  </a:lnTo>
                  <a:lnTo>
                    <a:pt x="1582052" y="1782021"/>
                  </a:lnTo>
                  <a:lnTo>
                    <a:pt x="1585964" y="1805504"/>
                  </a:lnTo>
                  <a:lnTo>
                    <a:pt x="1585964" y="1750790"/>
                  </a:lnTo>
                  <a:lnTo>
                    <a:pt x="1585964" y="1719499"/>
                  </a:lnTo>
                  <a:lnTo>
                    <a:pt x="1589934" y="1785925"/>
                  </a:lnTo>
                  <a:lnTo>
                    <a:pt x="1589934" y="1754694"/>
                  </a:lnTo>
                  <a:lnTo>
                    <a:pt x="1589934" y="1676496"/>
                  </a:lnTo>
                  <a:lnTo>
                    <a:pt x="1589934" y="1703883"/>
                  </a:lnTo>
                  <a:lnTo>
                    <a:pt x="1593846" y="1735114"/>
                  </a:lnTo>
                  <a:lnTo>
                    <a:pt x="1593846" y="1719499"/>
                  </a:lnTo>
                  <a:lnTo>
                    <a:pt x="1597816" y="1782021"/>
                  </a:lnTo>
                  <a:lnTo>
                    <a:pt x="1597816" y="1699979"/>
                  </a:lnTo>
                  <a:lnTo>
                    <a:pt x="1601728" y="1758598"/>
                  </a:lnTo>
                  <a:lnTo>
                    <a:pt x="1601728" y="1742922"/>
                  </a:lnTo>
                  <a:lnTo>
                    <a:pt x="1601728" y="1758598"/>
                  </a:lnTo>
                  <a:lnTo>
                    <a:pt x="1605639" y="1739018"/>
                  </a:lnTo>
                  <a:lnTo>
                    <a:pt x="1605639" y="1699979"/>
                  </a:lnTo>
                  <a:lnTo>
                    <a:pt x="1605639" y="1754694"/>
                  </a:lnTo>
                  <a:lnTo>
                    <a:pt x="1605639" y="1680399"/>
                  </a:lnTo>
                  <a:lnTo>
                    <a:pt x="1609610" y="1727306"/>
                  </a:lnTo>
                  <a:lnTo>
                    <a:pt x="1609610" y="1762502"/>
                  </a:lnTo>
                  <a:lnTo>
                    <a:pt x="1609610" y="1750790"/>
                  </a:lnTo>
                  <a:lnTo>
                    <a:pt x="1613521" y="1766405"/>
                  </a:lnTo>
                  <a:lnTo>
                    <a:pt x="1613521" y="1750790"/>
                  </a:lnTo>
                  <a:lnTo>
                    <a:pt x="1613521" y="1739018"/>
                  </a:lnTo>
                  <a:lnTo>
                    <a:pt x="1617492" y="1739018"/>
                  </a:lnTo>
                  <a:lnTo>
                    <a:pt x="1617492" y="1731210"/>
                  </a:lnTo>
                  <a:lnTo>
                    <a:pt x="1617492" y="1692171"/>
                  </a:lnTo>
                  <a:lnTo>
                    <a:pt x="1621403" y="1742922"/>
                  </a:lnTo>
                  <a:lnTo>
                    <a:pt x="1621403" y="1770309"/>
                  </a:lnTo>
                  <a:lnTo>
                    <a:pt x="1621403" y="1715595"/>
                  </a:lnTo>
                  <a:lnTo>
                    <a:pt x="1621403" y="1750790"/>
                  </a:lnTo>
                  <a:lnTo>
                    <a:pt x="1625315" y="1668688"/>
                  </a:lnTo>
                  <a:lnTo>
                    <a:pt x="1625315" y="1676496"/>
                  </a:lnTo>
                  <a:lnTo>
                    <a:pt x="1625315" y="1664784"/>
                  </a:lnTo>
                  <a:lnTo>
                    <a:pt x="1629286" y="1727306"/>
                  </a:lnTo>
                  <a:lnTo>
                    <a:pt x="1629286" y="1793733"/>
                  </a:lnTo>
                  <a:lnTo>
                    <a:pt x="1629286" y="1750790"/>
                  </a:lnTo>
                  <a:lnTo>
                    <a:pt x="1629286" y="1637456"/>
                  </a:lnTo>
                  <a:lnTo>
                    <a:pt x="1633197" y="1696075"/>
                  </a:lnTo>
                  <a:lnTo>
                    <a:pt x="1633197" y="1727306"/>
                  </a:lnTo>
                  <a:lnTo>
                    <a:pt x="1633197" y="1699979"/>
                  </a:lnTo>
                  <a:lnTo>
                    <a:pt x="1637168" y="1719499"/>
                  </a:lnTo>
                  <a:lnTo>
                    <a:pt x="1637168" y="1621781"/>
                  </a:lnTo>
                  <a:lnTo>
                    <a:pt x="1637168" y="1602261"/>
                  </a:lnTo>
                  <a:lnTo>
                    <a:pt x="1641079" y="1645264"/>
                  </a:lnTo>
                  <a:lnTo>
                    <a:pt x="1641079" y="1711691"/>
                  </a:lnTo>
                  <a:lnTo>
                    <a:pt x="1641079" y="1653072"/>
                  </a:lnTo>
                  <a:lnTo>
                    <a:pt x="1644991" y="1696075"/>
                  </a:lnTo>
                  <a:lnTo>
                    <a:pt x="1644991" y="1731210"/>
                  </a:lnTo>
                  <a:lnTo>
                    <a:pt x="1644991" y="1676496"/>
                  </a:lnTo>
                  <a:lnTo>
                    <a:pt x="1644991" y="1653072"/>
                  </a:lnTo>
                  <a:lnTo>
                    <a:pt x="1648961" y="1668688"/>
                  </a:lnTo>
                  <a:lnTo>
                    <a:pt x="1648961" y="1680399"/>
                  </a:lnTo>
                  <a:lnTo>
                    <a:pt x="1648961" y="1606165"/>
                  </a:lnTo>
                  <a:lnTo>
                    <a:pt x="1652873" y="1617877"/>
                  </a:lnTo>
                  <a:lnTo>
                    <a:pt x="1652873" y="1688267"/>
                  </a:lnTo>
                  <a:lnTo>
                    <a:pt x="1652873" y="1660880"/>
                  </a:lnTo>
                  <a:lnTo>
                    <a:pt x="1652873" y="1641360"/>
                  </a:lnTo>
                  <a:lnTo>
                    <a:pt x="1656843" y="1625685"/>
                  </a:lnTo>
                  <a:lnTo>
                    <a:pt x="1656843" y="1672592"/>
                  </a:lnTo>
                  <a:lnTo>
                    <a:pt x="1656843" y="1649168"/>
                  </a:lnTo>
                  <a:lnTo>
                    <a:pt x="1660755" y="1684303"/>
                  </a:lnTo>
                  <a:lnTo>
                    <a:pt x="1660755" y="1731210"/>
                  </a:lnTo>
                  <a:lnTo>
                    <a:pt x="1660755" y="1645264"/>
                  </a:lnTo>
                  <a:lnTo>
                    <a:pt x="1660755" y="1625685"/>
                  </a:lnTo>
                  <a:lnTo>
                    <a:pt x="1664666" y="1645264"/>
                  </a:lnTo>
                  <a:lnTo>
                    <a:pt x="1664666" y="1621781"/>
                  </a:lnTo>
                  <a:lnTo>
                    <a:pt x="1664666" y="1649168"/>
                  </a:lnTo>
                  <a:lnTo>
                    <a:pt x="1668637" y="1645264"/>
                  </a:lnTo>
                  <a:lnTo>
                    <a:pt x="1668637" y="1602261"/>
                  </a:lnTo>
                  <a:lnTo>
                    <a:pt x="1672548" y="1613973"/>
                  </a:lnTo>
                  <a:lnTo>
                    <a:pt x="1672548" y="1660880"/>
                  </a:lnTo>
                  <a:lnTo>
                    <a:pt x="1672548" y="1688267"/>
                  </a:lnTo>
                  <a:lnTo>
                    <a:pt x="1676519" y="1633552"/>
                  </a:lnTo>
                  <a:lnTo>
                    <a:pt x="1676519" y="1574933"/>
                  </a:lnTo>
                  <a:lnTo>
                    <a:pt x="1676519" y="1586645"/>
                  </a:lnTo>
                  <a:lnTo>
                    <a:pt x="1680430" y="1606165"/>
                  </a:lnTo>
                  <a:lnTo>
                    <a:pt x="1680430" y="1617877"/>
                  </a:lnTo>
                  <a:lnTo>
                    <a:pt x="1680430" y="1563162"/>
                  </a:lnTo>
                  <a:lnTo>
                    <a:pt x="1680430" y="1653072"/>
                  </a:lnTo>
                  <a:lnTo>
                    <a:pt x="1684342" y="1625685"/>
                  </a:lnTo>
                  <a:lnTo>
                    <a:pt x="1684342" y="1660880"/>
                  </a:lnTo>
                  <a:lnTo>
                    <a:pt x="1684342" y="1602261"/>
                  </a:lnTo>
                  <a:lnTo>
                    <a:pt x="1688313" y="1649168"/>
                  </a:lnTo>
                  <a:lnTo>
                    <a:pt x="1688313" y="1692171"/>
                  </a:lnTo>
                  <a:lnTo>
                    <a:pt x="1688313" y="1547546"/>
                  </a:lnTo>
                  <a:lnTo>
                    <a:pt x="1688313" y="1668688"/>
                  </a:lnTo>
                  <a:lnTo>
                    <a:pt x="1692224" y="1684303"/>
                  </a:lnTo>
                  <a:lnTo>
                    <a:pt x="1692224" y="1535834"/>
                  </a:lnTo>
                  <a:lnTo>
                    <a:pt x="1692224" y="1598357"/>
                  </a:lnTo>
                  <a:lnTo>
                    <a:pt x="1696195" y="1590549"/>
                  </a:lnTo>
                  <a:lnTo>
                    <a:pt x="1696195" y="1598357"/>
                  </a:lnTo>
                  <a:lnTo>
                    <a:pt x="1696195" y="1559258"/>
                  </a:lnTo>
                  <a:lnTo>
                    <a:pt x="1696195" y="1453732"/>
                  </a:lnTo>
                  <a:lnTo>
                    <a:pt x="1700106" y="1543642"/>
                  </a:lnTo>
                  <a:lnTo>
                    <a:pt x="1700106" y="1438116"/>
                  </a:lnTo>
                  <a:lnTo>
                    <a:pt x="1700106" y="1598357"/>
                  </a:lnTo>
                  <a:lnTo>
                    <a:pt x="1704017" y="1352169"/>
                  </a:lnTo>
                  <a:lnTo>
                    <a:pt x="1704017" y="1391209"/>
                  </a:lnTo>
                  <a:lnTo>
                    <a:pt x="1704017" y="1473311"/>
                  </a:lnTo>
                  <a:lnTo>
                    <a:pt x="1704017" y="1359977"/>
                  </a:lnTo>
                  <a:lnTo>
                    <a:pt x="1707988" y="1453732"/>
                  </a:lnTo>
                  <a:lnTo>
                    <a:pt x="1707988" y="1516314"/>
                  </a:lnTo>
                  <a:lnTo>
                    <a:pt x="1711900" y="1434212"/>
                  </a:lnTo>
                  <a:lnTo>
                    <a:pt x="1711900" y="1492831"/>
                  </a:lnTo>
                  <a:lnTo>
                    <a:pt x="1715870" y="1371689"/>
                  </a:lnTo>
                  <a:lnTo>
                    <a:pt x="1715870" y="1512351"/>
                  </a:lnTo>
                  <a:lnTo>
                    <a:pt x="1719782" y="1621781"/>
                  </a:lnTo>
                  <a:lnTo>
                    <a:pt x="1719782" y="1660880"/>
                  </a:lnTo>
                  <a:lnTo>
                    <a:pt x="1719782" y="1617877"/>
                  </a:lnTo>
                  <a:lnTo>
                    <a:pt x="1719782" y="1528026"/>
                  </a:lnTo>
                  <a:lnTo>
                    <a:pt x="1723752" y="1606165"/>
                  </a:lnTo>
                  <a:lnTo>
                    <a:pt x="1723752" y="1680400"/>
                  </a:lnTo>
                  <a:lnTo>
                    <a:pt x="1723752" y="1613973"/>
                  </a:lnTo>
                  <a:lnTo>
                    <a:pt x="1727664" y="1590549"/>
                  </a:lnTo>
                  <a:lnTo>
                    <a:pt x="1727664" y="1684303"/>
                  </a:lnTo>
                  <a:lnTo>
                    <a:pt x="1727664" y="1699979"/>
                  </a:lnTo>
                  <a:lnTo>
                    <a:pt x="1727664" y="1617877"/>
                  </a:lnTo>
                  <a:lnTo>
                    <a:pt x="1731575" y="1656976"/>
                  </a:lnTo>
                  <a:lnTo>
                    <a:pt x="1731575" y="1649168"/>
                  </a:lnTo>
                  <a:lnTo>
                    <a:pt x="1731575" y="1606165"/>
                  </a:lnTo>
                  <a:lnTo>
                    <a:pt x="1735546" y="1645264"/>
                  </a:lnTo>
                  <a:lnTo>
                    <a:pt x="1735546" y="1633552"/>
                  </a:lnTo>
                  <a:lnTo>
                    <a:pt x="1735546" y="1699979"/>
                  </a:lnTo>
                  <a:lnTo>
                    <a:pt x="1739457" y="1727306"/>
                  </a:lnTo>
                  <a:lnTo>
                    <a:pt x="1739457" y="1703883"/>
                  </a:lnTo>
                  <a:lnTo>
                    <a:pt x="1739457" y="1676496"/>
                  </a:lnTo>
                  <a:lnTo>
                    <a:pt x="1743428" y="1684303"/>
                  </a:lnTo>
                  <a:lnTo>
                    <a:pt x="1743428" y="1664784"/>
                  </a:lnTo>
                  <a:lnTo>
                    <a:pt x="1743428" y="1676496"/>
                  </a:lnTo>
                  <a:lnTo>
                    <a:pt x="1743428" y="1715595"/>
                  </a:lnTo>
                  <a:lnTo>
                    <a:pt x="1747339" y="1660880"/>
                  </a:lnTo>
                  <a:lnTo>
                    <a:pt x="1747339" y="1645264"/>
                  </a:lnTo>
                  <a:lnTo>
                    <a:pt x="1751251" y="1668688"/>
                  </a:lnTo>
                  <a:lnTo>
                    <a:pt x="1751251" y="1641360"/>
                  </a:lnTo>
                  <a:lnTo>
                    <a:pt x="1751251" y="1610069"/>
                  </a:lnTo>
                  <a:lnTo>
                    <a:pt x="1755222" y="1656976"/>
                  </a:lnTo>
                  <a:lnTo>
                    <a:pt x="1759133" y="1524122"/>
                  </a:lnTo>
                  <a:lnTo>
                    <a:pt x="1759133" y="1606165"/>
                  </a:lnTo>
                  <a:lnTo>
                    <a:pt x="1759133" y="1629648"/>
                  </a:lnTo>
                  <a:lnTo>
                    <a:pt x="1759133" y="1613973"/>
                  </a:lnTo>
                  <a:lnTo>
                    <a:pt x="1763104" y="1508447"/>
                  </a:lnTo>
                  <a:lnTo>
                    <a:pt x="1763104" y="1645264"/>
                  </a:lnTo>
                  <a:lnTo>
                    <a:pt x="1763104" y="1559258"/>
                  </a:lnTo>
                  <a:lnTo>
                    <a:pt x="1767015" y="1567066"/>
                  </a:lnTo>
                  <a:lnTo>
                    <a:pt x="1767015" y="1641360"/>
                  </a:lnTo>
                  <a:lnTo>
                    <a:pt x="1767015" y="1535834"/>
                  </a:lnTo>
                  <a:lnTo>
                    <a:pt x="1770927" y="1571029"/>
                  </a:lnTo>
                  <a:lnTo>
                    <a:pt x="1770927" y="1598357"/>
                  </a:lnTo>
                  <a:lnTo>
                    <a:pt x="1774897" y="1637456"/>
                  </a:lnTo>
                  <a:lnTo>
                    <a:pt x="1774897" y="1602261"/>
                  </a:lnTo>
                  <a:lnTo>
                    <a:pt x="1774897" y="1625685"/>
                  </a:lnTo>
                  <a:lnTo>
                    <a:pt x="1774897" y="1641360"/>
                  </a:lnTo>
                  <a:lnTo>
                    <a:pt x="1778809" y="1594453"/>
                  </a:lnTo>
                  <a:lnTo>
                    <a:pt x="1778809" y="1469407"/>
                  </a:lnTo>
                  <a:lnTo>
                    <a:pt x="1782779" y="1539738"/>
                  </a:lnTo>
                  <a:lnTo>
                    <a:pt x="1782779" y="1574933"/>
                  </a:lnTo>
                  <a:lnTo>
                    <a:pt x="1782779" y="1426404"/>
                  </a:lnTo>
                  <a:lnTo>
                    <a:pt x="1786691" y="1504543"/>
                  </a:lnTo>
                  <a:lnTo>
                    <a:pt x="1786691" y="1543642"/>
                  </a:lnTo>
                  <a:lnTo>
                    <a:pt x="1786691" y="1551450"/>
                  </a:lnTo>
                  <a:lnTo>
                    <a:pt x="1790602" y="1461599"/>
                  </a:lnTo>
                  <a:lnTo>
                    <a:pt x="1790602" y="1516314"/>
                  </a:lnTo>
                  <a:lnTo>
                    <a:pt x="1790602" y="1465503"/>
                  </a:lnTo>
                  <a:lnTo>
                    <a:pt x="1794573" y="1430308"/>
                  </a:lnTo>
                  <a:lnTo>
                    <a:pt x="1794573" y="1406884"/>
                  </a:lnTo>
                  <a:lnTo>
                    <a:pt x="1794573" y="1293550"/>
                  </a:lnTo>
                  <a:lnTo>
                    <a:pt x="1794573" y="1266163"/>
                  </a:lnTo>
                  <a:lnTo>
                    <a:pt x="1798484" y="1199736"/>
                  </a:lnTo>
                  <a:lnTo>
                    <a:pt x="1798484" y="1086402"/>
                  </a:lnTo>
                  <a:lnTo>
                    <a:pt x="1798484" y="1051207"/>
                  </a:lnTo>
                  <a:lnTo>
                    <a:pt x="1802455" y="1062978"/>
                  </a:lnTo>
                  <a:lnTo>
                    <a:pt x="1802455" y="1027783"/>
                  </a:lnTo>
                  <a:lnTo>
                    <a:pt x="1802455" y="1004359"/>
                  </a:lnTo>
                  <a:lnTo>
                    <a:pt x="1802455" y="883217"/>
                  </a:lnTo>
                  <a:lnTo>
                    <a:pt x="1806366" y="840214"/>
                  </a:lnTo>
                  <a:lnTo>
                    <a:pt x="1806366" y="793307"/>
                  </a:lnTo>
                  <a:lnTo>
                    <a:pt x="1806366" y="754208"/>
                  </a:lnTo>
                  <a:lnTo>
                    <a:pt x="1810278" y="754208"/>
                  </a:lnTo>
                  <a:lnTo>
                    <a:pt x="1810278" y="812827"/>
                  </a:lnTo>
                  <a:lnTo>
                    <a:pt x="1810278" y="715169"/>
                  </a:lnTo>
                  <a:lnTo>
                    <a:pt x="1814248" y="805019"/>
                  </a:lnTo>
                  <a:lnTo>
                    <a:pt x="1814248" y="961356"/>
                  </a:lnTo>
                  <a:lnTo>
                    <a:pt x="1814248" y="1016071"/>
                  </a:lnTo>
                  <a:lnTo>
                    <a:pt x="1818160" y="976972"/>
                  </a:lnTo>
                  <a:lnTo>
                    <a:pt x="1818160" y="1043399"/>
                  </a:lnTo>
                  <a:lnTo>
                    <a:pt x="1818160" y="1160637"/>
                  </a:lnTo>
                  <a:lnTo>
                    <a:pt x="1818160" y="1219256"/>
                  </a:lnTo>
                  <a:lnTo>
                    <a:pt x="1822131" y="1332590"/>
                  </a:lnTo>
                  <a:lnTo>
                    <a:pt x="1822131" y="1422500"/>
                  </a:lnTo>
                  <a:lnTo>
                    <a:pt x="1822131" y="1383401"/>
                  </a:lnTo>
                  <a:lnTo>
                    <a:pt x="1826042" y="1438116"/>
                  </a:lnTo>
                  <a:lnTo>
                    <a:pt x="1826042" y="1555354"/>
                  </a:lnTo>
                  <a:lnTo>
                    <a:pt x="1826042" y="1520218"/>
                  </a:lnTo>
                  <a:lnTo>
                    <a:pt x="1826042" y="1461599"/>
                  </a:lnTo>
                  <a:lnTo>
                    <a:pt x="1829953" y="1379497"/>
                  </a:lnTo>
                  <a:lnTo>
                    <a:pt x="1829953" y="1531930"/>
                  </a:lnTo>
                  <a:lnTo>
                    <a:pt x="1829954" y="1699979"/>
                  </a:lnTo>
                  <a:lnTo>
                    <a:pt x="1833924" y="1688267"/>
                  </a:lnTo>
                  <a:lnTo>
                    <a:pt x="1833924" y="1641360"/>
                  </a:lnTo>
                  <a:lnTo>
                    <a:pt x="1833924" y="1621781"/>
                  </a:lnTo>
                  <a:lnTo>
                    <a:pt x="1833924" y="1641360"/>
                  </a:lnTo>
                  <a:lnTo>
                    <a:pt x="1837836" y="1656976"/>
                  </a:lnTo>
                  <a:lnTo>
                    <a:pt x="1837836" y="1727306"/>
                  </a:lnTo>
                  <a:lnTo>
                    <a:pt x="1837836" y="1789829"/>
                  </a:lnTo>
                  <a:lnTo>
                    <a:pt x="1841806" y="1637456"/>
                  </a:lnTo>
                  <a:lnTo>
                    <a:pt x="1841806" y="1606165"/>
                  </a:lnTo>
                  <a:lnTo>
                    <a:pt x="1841806" y="1727306"/>
                  </a:lnTo>
                  <a:lnTo>
                    <a:pt x="1845718" y="1719499"/>
                  </a:lnTo>
                  <a:lnTo>
                    <a:pt x="1845718" y="1672592"/>
                  </a:lnTo>
                  <a:lnTo>
                    <a:pt x="1845718" y="1621781"/>
                  </a:lnTo>
                  <a:lnTo>
                    <a:pt x="1849629" y="1668688"/>
                  </a:lnTo>
                  <a:lnTo>
                    <a:pt x="1849629" y="1680400"/>
                  </a:lnTo>
                  <a:lnTo>
                    <a:pt x="1849629" y="1633552"/>
                  </a:lnTo>
                  <a:lnTo>
                    <a:pt x="1849629" y="1676496"/>
                  </a:lnTo>
                  <a:lnTo>
                    <a:pt x="1853600" y="1739018"/>
                  </a:lnTo>
                  <a:lnTo>
                    <a:pt x="1853600" y="1707787"/>
                  </a:lnTo>
                  <a:lnTo>
                    <a:pt x="1853600" y="1688267"/>
                  </a:lnTo>
                  <a:lnTo>
                    <a:pt x="1857511" y="1645264"/>
                  </a:lnTo>
                  <a:lnTo>
                    <a:pt x="1857511" y="1672592"/>
                  </a:lnTo>
                  <a:lnTo>
                    <a:pt x="1857511" y="1774213"/>
                  </a:lnTo>
                  <a:lnTo>
                    <a:pt x="1861482" y="1793733"/>
                  </a:lnTo>
                  <a:lnTo>
                    <a:pt x="1861482" y="1785925"/>
                  </a:lnTo>
                  <a:lnTo>
                    <a:pt x="1861482" y="1750790"/>
                  </a:lnTo>
                  <a:lnTo>
                    <a:pt x="1865393" y="1649168"/>
                  </a:lnTo>
                  <a:lnTo>
                    <a:pt x="1865393" y="1715595"/>
                  </a:lnTo>
                  <a:lnTo>
                    <a:pt x="1865393" y="1801601"/>
                  </a:lnTo>
                  <a:lnTo>
                    <a:pt x="1869305" y="1801601"/>
                  </a:lnTo>
                  <a:lnTo>
                    <a:pt x="1869305" y="1789829"/>
                  </a:lnTo>
                  <a:lnTo>
                    <a:pt x="1869305" y="1754694"/>
                  </a:lnTo>
                  <a:lnTo>
                    <a:pt x="1873276" y="1754694"/>
                  </a:lnTo>
                  <a:lnTo>
                    <a:pt x="1873276" y="1785925"/>
                  </a:lnTo>
                  <a:lnTo>
                    <a:pt x="1873276" y="1797637"/>
                  </a:lnTo>
                  <a:lnTo>
                    <a:pt x="1877187" y="1758598"/>
                  </a:lnTo>
                  <a:lnTo>
                    <a:pt x="1877187" y="1711691"/>
                  </a:lnTo>
                  <a:lnTo>
                    <a:pt x="1877187" y="1782021"/>
                  </a:lnTo>
                  <a:lnTo>
                    <a:pt x="1881158" y="1758598"/>
                  </a:lnTo>
                  <a:lnTo>
                    <a:pt x="1881158" y="1739018"/>
                  </a:lnTo>
                  <a:lnTo>
                    <a:pt x="1881158" y="1793733"/>
                  </a:lnTo>
                  <a:lnTo>
                    <a:pt x="1881158" y="1731210"/>
                  </a:lnTo>
                  <a:lnTo>
                    <a:pt x="1885069" y="1739018"/>
                  </a:lnTo>
                  <a:lnTo>
                    <a:pt x="1885069" y="1723403"/>
                  </a:lnTo>
                  <a:lnTo>
                    <a:pt x="1885069" y="1770309"/>
                  </a:lnTo>
                  <a:lnTo>
                    <a:pt x="1889040" y="1735114"/>
                  </a:lnTo>
                  <a:lnTo>
                    <a:pt x="1889040" y="1766406"/>
                  </a:lnTo>
                  <a:lnTo>
                    <a:pt x="1889040" y="1864123"/>
                  </a:lnTo>
                  <a:lnTo>
                    <a:pt x="1892951" y="1688267"/>
                  </a:lnTo>
                  <a:lnTo>
                    <a:pt x="1892951" y="1797637"/>
                  </a:lnTo>
                  <a:lnTo>
                    <a:pt x="1892951" y="1746886"/>
                  </a:lnTo>
                  <a:lnTo>
                    <a:pt x="1896863" y="1699979"/>
                  </a:lnTo>
                  <a:lnTo>
                    <a:pt x="1896863" y="1832832"/>
                  </a:lnTo>
                  <a:lnTo>
                    <a:pt x="1896863" y="1871931"/>
                  </a:lnTo>
                  <a:lnTo>
                    <a:pt x="1900833" y="1766406"/>
                  </a:lnTo>
                  <a:lnTo>
                    <a:pt x="1900833" y="1817216"/>
                  </a:lnTo>
                  <a:lnTo>
                    <a:pt x="1900833" y="1797637"/>
                  </a:lnTo>
                  <a:lnTo>
                    <a:pt x="1904745" y="1758598"/>
                  </a:lnTo>
                  <a:lnTo>
                    <a:pt x="1904745" y="1782021"/>
                  </a:lnTo>
                  <a:lnTo>
                    <a:pt x="1904745" y="1703883"/>
                  </a:lnTo>
                  <a:lnTo>
                    <a:pt x="1908715" y="1739018"/>
                  </a:lnTo>
                  <a:lnTo>
                    <a:pt x="1908715" y="1719499"/>
                  </a:lnTo>
                  <a:lnTo>
                    <a:pt x="1908715" y="1696075"/>
                  </a:lnTo>
                  <a:lnTo>
                    <a:pt x="1912627" y="1778117"/>
                  </a:lnTo>
                  <a:lnTo>
                    <a:pt x="1912627" y="1805505"/>
                  </a:lnTo>
                  <a:lnTo>
                    <a:pt x="1912627" y="1723403"/>
                  </a:lnTo>
                  <a:lnTo>
                    <a:pt x="1916538" y="1723403"/>
                  </a:lnTo>
                  <a:lnTo>
                    <a:pt x="1916538" y="1797637"/>
                  </a:lnTo>
                  <a:lnTo>
                    <a:pt x="1916538" y="1770309"/>
                  </a:lnTo>
                  <a:lnTo>
                    <a:pt x="1920509" y="1832832"/>
                  </a:lnTo>
                  <a:lnTo>
                    <a:pt x="1920509" y="1844544"/>
                  </a:lnTo>
                  <a:lnTo>
                    <a:pt x="1920509" y="1821120"/>
                  </a:lnTo>
                  <a:lnTo>
                    <a:pt x="1924420" y="1789829"/>
                  </a:lnTo>
                  <a:lnTo>
                    <a:pt x="1924420" y="1782021"/>
                  </a:lnTo>
                  <a:lnTo>
                    <a:pt x="1924420" y="1762502"/>
                  </a:lnTo>
                  <a:lnTo>
                    <a:pt x="1928391" y="1789829"/>
                  </a:lnTo>
                  <a:lnTo>
                    <a:pt x="1928391" y="1778117"/>
                  </a:lnTo>
                  <a:lnTo>
                    <a:pt x="1928391" y="1758598"/>
                  </a:lnTo>
                  <a:lnTo>
                    <a:pt x="1932302" y="1782021"/>
                  </a:lnTo>
                  <a:lnTo>
                    <a:pt x="1932302" y="1754694"/>
                  </a:lnTo>
                  <a:lnTo>
                    <a:pt x="1932302" y="1762502"/>
                  </a:lnTo>
                  <a:lnTo>
                    <a:pt x="1936214" y="1739018"/>
                  </a:lnTo>
                  <a:lnTo>
                    <a:pt x="1936214" y="1778117"/>
                  </a:lnTo>
                  <a:lnTo>
                    <a:pt x="1940185" y="1711691"/>
                  </a:lnTo>
                  <a:lnTo>
                    <a:pt x="1940185" y="1699979"/>
                  </a:lnTo>
                  <a:lnTo>
                    <a:pt x="1940185" y="1707787"/>
                  </a:lnTo>
                  <a:lnTo>
                    <a:pt x="1940185" y="1774213"/>
                  </a:lnTo>
                  <a:lnTo>
                    <a:pt x="1944096" y="1778117"/>
                  </a:lnTo>
                  <a:lnTo>
                    <a:pt x="1944096" y="1735114"/>
                  </a:lnTo>
                  <a:lnTo>
                    <a:pt x="1948067" y="1817216"/>
                  </a:lnTo>
                  <a:lnTo>
                    <a:pt x="1948067" y="1746886"/>
                  </a:lnTo>
                  <a:lnTo>
                    <a:pt x="1951978" y="1668688"/>
                  </a:lnTo>
                  <a:lnTo>
                    <a:pt x="1951978" y="1754694"/>
                  </a:lnTo>
                  <a:lnTo>
                    <a:pt x="1951978" y="1742922"/>
                  </a:lnTo>
                  <a:lnTo>
                    <a:pt x="1955890" y="1762502"/>
                  </a:lnTo>
                  <a:lnTo>
                    <a:pt x="1955890" y="1731210"/>
                  </a:lnTo>
                  <a:lnTo>
                    <a:pt x="1955890" y="1692171"/>
                  </a:lnTo>
                  <a:lnTo>
                    <a:pt x="1955890" y="1723403"/>
                  </a:lnTo>
                  <a:lnTo>
                    <a:pt x="1959860" y="1762502"/>
                  </a:lnTo>
                  <a:lnTo>
                    <a:pt x="1959860" y="1754694"/>
                  </a:lnTo>
                  <a:lnTo>
                    <a:pt x="1959860" y="1739018"/>
                  </a:lnTo>
                  <a:lnTo>
                    <a:pt x="1963772" y="1801601"/>
                  </a:lnTo>
                  <a:lnTo>
                    <a:pt x="1963772" y="1825024"/>
                  </a:lnTo>
                  <a:lnTo>
                    <a:pt x="1963772" y="1797637"/>
                  </a:lnTo>
                  <a:lnTo>
                    <a:pt x="1963772" y="1660880"/>
                  </a:lnTo>
                  <a:lnTo>
                    <a:pt x="1967742" y="1656976"/>
                  </a:lnTo>
                  <a:lnTo>
                    <a:pt x="1967742" y="1762502"/>
                  </a:lnTo>
                  <a:lnTo>
                    <a:pt x="1967742" y="1735114"/>
                  </a:lnTo>
                  <a:lnTo>
                    <a:pt x="1971654" y="1785925"/>
                  </a:lnTo>
                  <a:lnTo>
                    <a:pt x="1971654" y="1696075"/>
                  </a:lnTo>
                  <a:lnTo>
                    <a:pt x="1971654" y="1727307"/>
                  </a:lnTo>
                  <a:lnTo>
                    <a:pt x="1975565" y="1727307"/>
                  </a:lnTo>
                  <a:lnTo>
                    <a:pt x="1975565" y="1758598"/>
                  </a:lnTo>
                  <a:lnTo>
                    <a:pt x="1975565" y="1774213"/>
                  </a:lnTo>
                  <a:lnTo>
                    <a:pt x="1979536" y="1770309"/>
                  </a:lnTo>
                  <a:lnTo>
                    <a:pt x="1979536" y="1739018"/>
                  </a:lnTo>
                  <a:lnTo>
                    <a:pt x="1979536" y="1754694"/>
                  </a:lnTo>
                  <a:lnTo>
                    <a:pt x="1983447" y="1821120"/>
                  </a:lnTo>
                  <a:lnTo>
                    <a:pt x="1983447" y="1762502"/>
                  </a:lnTo>
                  <a:lnTo>
                    <a:pt x="1987418" y="1770309"/>
                  </a:lnTo>
                  <a:lnTo>
                    <a:pt x="1987418" y="1750790"/>
                  </a:lnTo>
                  <a:lnTo>
                    <a:pt x="1987418" y="1703883"/>
                  </a:lnTo>
                  <a:lnTo>
                    <a:pt x="1987418" y="1715595"/>
                  </a:lnTo>
                  <a:lnTo>
                    <a:pt x="1991329" y="1770309"/>
                  </a:lnTo>
                  <a:lnTo>
                    <a:pt x="1991329" y="1758598"/>
                  </a:lnTo>
                  <a:lnTo>
                    <a:pt x="1991329" y="1782021"/>
                  </a:lnTo>
                  <a:lnTo>
                    <a:pt x="1995241" y="1801601"/>
                  </a:lnTo>
                  <a:lnTo>
                    <a:pt x="1995241" y="1828928"/>
                  </a:lnTo>
                  <a:lnTo>
                    <a:pt x="1995241" y="1789829"/>
                  </a:lnTo>
                  <a:lnTo>
                    <a:pt x="1999212" y="1817216"/>
                  </a:lnTo>
                  <a:lnTo>
                    <a:pt x="1999212" y="1750790"/>
                  </a:lnTo>
                  <a:lnTo>
                    <a:pt x="1999212" y="1758598"/>
                  </a:lnTo>
                  <a:lnTo>
                    <a:pt x="2003123" y="1770309"/>
                  </a:lnTo>
                  <a:lnTo>
                    <a:pt x="2003123" y="1746886"/>
                  </a:lnTo>
                  <a:lnTo>
                    <a:pt x="2003123" y="1711691"/>
                  </a:lnTo>
                  <a:lnTo>
                    <a:pt x="2007094" y="1711691"/>
                  </a:lnTo>
                  <a:lnTo>
                    <a:pt x="2007094" y="1645264"/>
                  </a:lnTo>
                  <a:lnTo>
                    <a:pt x="2007094" y="1723403"/>
                  </a:lnTo>
                  <a:lnTo>
                    <a:pt x="2007094" y="1664784"/>
                  </a:lnTo>
                  <a:lnTo>
                    <a:pt x="2011005" y="1723403"/>
                  </a:lnTo>
                  <a:lnTo>
                    <a:pt x="2011005" y="1715595"/>
                  </a:lnTo>
                  <a:lnTo>
                    <a:pt x="2014916" y="1664784"/>
                  </a:lnTo>
                  <a:lnTo>
                    <a:pt x="2014916" y="1688267"/>
                  </a:lnTo>
                  <a:lnTo>
                    <a:pt x="2014916" y="1723403"/>
                  </a:lnTo>
                  <a:lnTo>
                    <a:pt x="2014916" y="1680400"/>
                  </a:lnTo>
                  <a:lnTo>
                    <a:pt x="2018887" y="1742922"/>
                  </a:lnTo>
                  <a:lnTo>
                    <a:pt x="2018887" y="1672592"/>
                  </a:lnTo>
                  <a:lnTo>
                    <a:pt x="2018887" y="1727307"/>
                  </a:lnTo>
                  <a:lnTo>
                    <a:pt x="2022799" y="1676496"/>
                  </a:lnTo>
                  <a:lnTo>
                    <a:pt x="2022799" y="1762502"/>
                  </a:lnTo>
                  <a:lnTo>
                    <a:pt x="2022799" y="1805505"/>
                  </a:lnTo>
                  <a:lnTo>
                    <a:pt x="2026769" y="1723403"/>
                  </a:lnTo>
                  <a:lnTo>
                    <a:pt x="2026769" y="1782021"/>
                  </a:lnTo>
                  <a:lnTo>
                    <a:pt x="2026769" y="1692171"/>
                  </a:lnTo>
                  <a:lnTo>
                    <a:pt x="2030681" y="1774213"/>
                  </a:lnTo>
                  <a:lnTo>
                    <a:pt x="2030681" y="1699979"/>
                  </a:lnTo>
                  <a:lnTo>
                    <a:pt x="2030681" y="1762502"/>
                  </a:lnTo>
                  <a:lnTo>
                    <a:pt x="2030681" y="1750790"/>
                  </a:lnTo>
                  <a:lnTo>
                    <a:pt x="2034592" y="1828928"/>
                  </a:lnTo>
                  <a:lnTo>
                    <a:pt x="2034592" y="1836736"/>
                  </a:lnTo>
                  <a:lnTo>
                    <a:pt x="2034592" y="1727307"/>
                  </a:lnTo>
                  <a:lnTo>
                    <a:pt x="2038563" y="1789829"/>
                  </a:lnTo>
                  <a:lnTo>
                    <a:pt x="2038563" y="1680400"/>
                  </a:lnTo>
                  <a:lnTo>
                    <a:pt x="2038563" y="1742922"/>
                  </a:lnTo>
                  <a:lnTo>
                    <a:pt x="2038563" y="1797637"/>
                  </a:lnTo>
                  <a:lnTo>
                    <a:pt x="2042474" y="1742922"/>
                  </a:lnTo>
                  <a:lnTo>
                    <a:pt x="2042474" y="1699979"/>
                  </a:lnTo>
                  <a:lnTo>
                    <a:pt x="2042474" y="1742922"/>
                  </a:lnTo>
                  <a:lnTo>
                    <a:pt x="2046445" y="1789829"/>
                  </a:lnTo>
                  <a:lnTo>
                    <a:pt x="2046445" y="1801601"/>
                  </a:lnTo>
                  <a:lnTo>
                    <a:pt x="2046445" y="1770309"/>
                  </a:lnTo>
                  <a:lnTo>
                    <a:pt x="2050356" y="1699979"/>
                  </a:lnTo>
                  <a:lnTo>
                    <a:pt x="2050356" y="1715595"/>
                  </a:lnTo>
                  <a:lnTo>
                    <a:pt x="2050356" y="1723403"/>
                  </a:lnTo>
                  <a:lnTo>
                    <a:pt x="2054327" y="1817216"/>
                  </a:lnTo>
                  <a:lnTo>
                    <a:pt x="2054327" y="1805505"/>
                  </a:lnTo>
                  <a:lnTo>
                    <a:pt x="2054327" y="1754694"/>
                  </a:lnTo>
                  <a:lnTo>
                    <a:pt x="2054327" y="1742922"/>
                  </a:lnTo>
                  <a:lnTo>
                    <a:pt x="2058238" y="1793733"/>
                  </a:lnTo>
                  <a:lnTo>
                    <a:pt x="2058238" y="1828928"/>
                  </a:lnTo>
                  <a:lnTo>
                    <a:pt x="2062150" y="1750790"/>
                  </a:lnTo>
                  <a:lnTo>
                    <a:pt x="2062150" y="1778117"/>
                  </a:lnTo>
                  <a:lnTo>
                    <a:pt x="2062150" y="1821120"/>
                  </a:lnTo>
                  <a:lnTo>
                    <a:pt x="2062150" y="1750790"/>
                  </a:lnTo>
                  <a:lnTo>
                    <a:pt x="2066121" y="1684304"/>
                  </a:lnTo>
                  <a:lnTo>
                    <a:pt x="2066121" y="1715595"/>
                  </a:lnTo>
                  <a:lnTo>
                    <a:pt x="2066121" y="1766406"/>
                  </a:lnTo>
                  <a:lnTo>
                    <a:pt x="2070032" y="1746886"/>
                  </a:lnTo>
                  <a:lnTo>
                    <a:pt x="2070032" y="1699979"/>
                  </a:lnTo>
                  <a:lnTo>
                    <a:pt x="2070032" y="1746886"/>
                  </a:lnTo>
                  <a:lnTo>
                    <a:pt x="2070032" y="1778117"/>
                  </a:lnTo>
                  <a:lnTo>
                    <a:pt x="2074003" y="1789829"/>
                  </a:lnTo>
                  <a:lnTo>
                    <a:pt x="2074003" y="1801601"/>
                  </a:lnTo>
                  <a:lnTo>
                    <a:pt x="2074003" y="1754694"/>
                  </a:lnTo>
                  <a:lnTo>
                    <a:pt x="2077914" y="1789829"/>
                  </a:lnTo>
                  <a:lnTo>
                    <a:pt x="2077914" y="1782021"/>
                  </a:lnTo>
                  <a:lnTo>
                    <a:pt x="2077914" y="1731210"/>
                  </a:lnTo>
                  <a:lnTo>
                    <a:pt x="2077914" y="1770310"/>
                  </a:lnTo>
                  <a:lnTo>
                    <a:pt x="2081826" y="1739018"/>
                  </a:lnTo>
                  <a:lnTo>
                    <a:pt x="2081826" y="1727307"/>
                  </a:lnTo>
                  <a:lnTo>
                    <a:pt x="2081826" y="1774213"/>
                  </a:lnTo>
                  <a:lnTo>
                    <a:pt x="2085796" y="1766406"/>
                  </a:lnTo>
                  <a:lnTo>
                    <a:pt x="2085796" y="1758598"/>
                  </a:lnTo>
                  <a:lnTo>
                    <a:pt x="2085796" y="1731210"/>
                  </a:lnTo>
                  <a:lnTo>
                    <a:pt x="2085796" y="1770310"/>
                  </a:lnTo>
                  <a:lnTo>
                    <a:pt x="2089708" y="1723403"/>
                  </a:lnTo>
                  <a:lnTo>
                    <a:pt x="2089708" y="1754694"/>
                  </a:lnTo>
                  <a:lnTo>
                    <a:pt x="2089708" y="1727307"/>
                  </a:lnTo>
                  <a:lnTo>
                    <a:pt x="2093678" y="1719499"/>
                  </a:lnTo>
                  <a:lnTo>
                    <a:pt x="2093678" y="1727307"/>
                  </a:lnTo>
                  <a:lnTo>
                    <a:pt x="2093678" y="1660880"/>
                  </a:lnTo>
                  <a:lnTo>
                    <a:pt x="2093678" y="1727307"/>
                  </a:lnTo>
                  <a:lnTo>
                    <a:pt x="2097590" y="1742922"/>
                  </a:lnTo>
                  <a:lnTo>
                    <a:pt x="2097590" y="1688267"/>
                  </a:lnTo>
                  <a:lnTo>
                    <a:pt x="2097590" y="1672592"/>
                  </a:lnTo>
                  <a:lnTo>
                    <a:pt x="2101501" y="1688267"/>
                  </a:lnTo>
                  <a:lnTo>
                    <a:pt x="2101501" y="1696075"/>
                  </a:lnTo>
                  <a:lnTo>
                    <a:pt x="2101501" y="1727307"/>
                  </a:lnTo>
                  <a:lnTo>
                    <a:pt x="2105472" y="1680400"/>
                  </a:lnTo>
                  <a:lnTo>
                    <a:pt x="2105472" y="1711691"/>
                  </a:lnTo>
                  <a:lnTo>
                    <a:pt x="2105472" y="1668688"/>
                  </a:lnTo>
                  <a:lnTo>
                    <a:pt x="2105472" y="1825024"/>
                  </a:lnTo>
                  <a:lnTo>
                    <a:pt x="2109383" y="1766406"/>
                  </a:lnTo>
                  <a:lnTo>
                    <a:pt x="2109383" y="1684304"/>
                  </a:lnTo>
                  <a:lnTo>
                    <a:pt x="2109383" y="1703883"/>
                  </a:lnTo>
                  <a:lnTo>
                    <a:pt x="2113354" y="1731210"/>
                  </a:lnTo>
                  <a:lnTo>
                    <a:pt x="2113354" y="1742922"/>
                  </a:lnTo>
                  <a:lnTo>
                    <a:pt x="2113354" y="1684304"/>
                  </a:lnTo>
                  <a:lnTo>
                    <a:pt x="2117265" y="1692171"/>
                  </a:lnTo>
                  <a:lnTo>
                    <a:pt x="2117265" y="1684304"/>
                  </a:lnTo>
                  <a:lnTo>
                    <a:pt x="2121177" y="1688267"/>
                  </a:lnTo>
                  <a:lnTo>
                    <a:pt x="2121177" y="1727307"/>
                  </a:lnTo>
                  <a:lnTo>
                    <a:pt x="2121177" y="1750790"/>
                  </a:lnTo>
                  <a:lnTo>
                    <a:pt x="2121177" y="1801601"/>
                  </a:lnTo>
                  <a:lnTo>
                    <a:pt x="2125148" y="1766406"/>
                  </a:lnTo>
                  <a:lnTo>
                    <a:pt x="2125148" y="1692171"/>
                  </a:lnTo>
                  <a:lnTo>
                    <a:pt x="2129059" y="1715595"/>
                  </a:lnTo>
                  <a:lnTo>
                    <a:pt x="2129059" y="1727307"/>
                  </a:lnTo>
                  <a:lnTo>
                    <a:pt x="2129059" y="1774213"/>
                  </a:lnTo>
                  <a:lnTo>
                    <a:pt x="2129059" y="1735114"/>
                  </a:lnTo>
                  <a:lnTo>
                    <a:pt x="2133030" y="1754694"/>
                  </a:lnTo>
                  <a:lnTo>
                    <a:pt x="2136941" y="1793733"/>
                  </a:lnTo>
                  <a:lnTo>
                    <a:pt x="2136941" y="1750790"/>
                  </a:lnTo>
                  <a:lnTo>
                    <a:pt x="2136941" y="1699979"/>
                  </a:lnTo>
                  <a:lnTo>
                    <a:pt x="2136941" y="1723403"/>
                  </a:lnTo>
                  <a:lnTo>
                    <a:pt x="2140852" y="1762502"/>
                  </a:lnTo>
                  <a:lnTo>
                    <a:pt x="2140852" y="1782021"/>
                  </a:lnTo>
                  <a:lnTo>
                    <a:pt x="2144823" y="1684304"/>
                  </a:lnTo>
                  <a:lnTo>
                    <a:pt x="2144823" y="1746886"/>
                  </a:lnTo>
                  <a:lnTo>
                    <a:pt x="2144823" y="1731210"/>
                  </a:lnTo>
                  <a:lnTo>
                    <a:pt x="2144823" y="1703883"/>
                  </a:lnTo>
                  <a:lnTo>
                    <a:pt x="2148735" y="1707787"/>
                  </a:lnTo>
                  <a:lnTo>
                    <a:pt x="2148735" y="1692171"/>
                  </a:lnTo>
                  <a:lnTo>
                    <a:pt x="2152705" y="1723403"/>
                  </a:lnTo>
                  <a:lnTo>
                    <a:pt x="2152705" y="1656976"/>
                  </a:lnTo>
                  <a:lnTo>
                    <a:pt x="2156617" y="1696075"/>
                  </a:lnTo>
                  <a:lnTo>
                    <a:pt x="2160528" y="1688267"/>
                  </a:lnTo>
                  <a:lnTo>
                    <a:pt x="2160528" y="1633552"/>
                  </a:lnTo>
                  <a:lnTo>
                    <a:pt x="2160528" y="1660880"/>
                  </a:lnTo>
                  <a:lnTo>
                    <a:pt x="2164499" y="1649168"/>
                  </a:lnTo>
                  <a:lnTo>
                    <a:pt x="2164499" y="1633552"/>
                  </a:lnTo>
                  <a:lnTo>
                    <a:pt x="2164499" y="1660880"/>
                  </a:lnTo>
                  <a:lnTo>
                    <a:pt x="2168410" y="1762502"/>
                  </a:lnTo>
                  <a:lnTo>
                    <a:pt x="2168410" y="1723403"/>
                  </a:lnTo>
                  <a:lnTo>
                    <a:pt x="2168410" y="1653072"/>
                  </a:lnTo>
                  <a:lnTo>
                    <a:pt x="2168410" y="1719499"/>
                  </a:lnTo>
                  <a:lnTo>
                    <a:pt x="2172381" y="1684304"/>
                  </a:lnTo>
                  <a:lnTo>
                    <a:pt x="2172381" y="1711691"/>
                  </a:lnTo>
                  <a:lnTo>
                    <a:pt x="2172381" y="1610069"/>
                  </a:lnTo>
                  <a:lnTo>
                    <a:pt x="2176292" y="1621781"/>
                  </a:lnTo>
                  <a:lnTo>
                    <a:pt x="2176292" y="1637456"/>
                  </a:lnTo>
                  <a:lnTo>
                    <a:pt x="2176292" y="1586645"/>
                  </a:lnTo>
                  <a:lnTo>
                    <a:pt x="2176292" y="1598357"/>
                  </a:lnTo>
                  <a:lnTo>
                    <a:pt x="2180204" y="1703883"/>
                  </a:lnTo>
                  <a:lnTo>
                    <a:pt x="2180204" y="1649168"/>
                  </a:lnTo>
                  <a:lnTo>
                    <a:pt x="2180204" y="1633552"/>
                  </a:lnTo>
                  <a:lnTo>
                    <a:pt x="2184174" y="1594453"/>
                  </a:lnTo>
                  <a:lnTo>
                    <a:pt x="2184174" y="1613973"/>
                  </a:lnTo>
                  <a:lnTo>
                    <a:pt x="2184174" y="1633552"/>
                  </a:lnTo>
                  <a:lnTo>
                    <a:pt x="2188086" y="1578837"/>
                  </a:lnTo>
                  <a:lnTo>
                    <a:pt x="2188086" y="1481119"/>
                  </a:lnTo>
                  <a:lnTo>
                    <a:pt x="2192057" y="1508447"/>
                  </a:lnTo>
                  <a:lnTo>
                    <a:pt x="2192057" y="1356073"/>
                  </a:lnTo>
                  <a:lnTo>
                    <a:pt x="2192057" y="1297454"/>
                  </a:lnTo>
                  <a:lnTo>
                    <a:pt x="2192057" y="1309166"/>
                  </a:lnTo>
                  <a:lnTo>
                    <a:pt x="2195968" y="1273971"/>
                  </a:lnTo>
                  <a:lnTo>
                    <a:pt x="2195968" y="1164541"/>
                  </a:lnTo>
                  <a:lnTo>
                    <a:pt x="2195968" y="1043399"/>
                  </a:lnTo>
                  <a:lnTo>
                    <a:pt x="2199879" y="1059074"/>
                  </a:lnTo>
                  <a:lnTo>
                    <a:pt x="2199879" y="992588"/>
                  </a:lnTo>
                  <a:lnTo>
                    <a:pt x="2199879" y="867542"/>
                  </a:lnTo>
                  <a:lnTo>
                    <a:pt x="2199879" y="707302"/>
                  </a:lnTo>
                  <a:lnTo>
                    <a:pt x="2203850" y="703398"/>
                  </a:lnTo>
                  <a:lnTo>
                    <a:pt x="2203850" y="484597"/>
                  </a:lnTo>
                  <a:lnTo>
                    <a:pt x="2203850" y="308740"/>
                  </a:lnTo>
                  <a:lnTo>
                    <a:pt x="2207761" y="242254"/>
                  </a:lnTo>
                  <a:lnTo>
                    <a:pt x="2207761" y="183635"/>
                  </a:lnTo>
                  <a:lnTo>
                    <a:pt x="2207761" y="375167"/>
                  </a:lnTo>
                  <a:lnTo>
                    <a:pt x="2211732" y="214926"/>
                  </a:lnTo>
                  <a:lnTo>
                    <a:pt x="2211732" y="109400"/>
                  </a:lnTo>
                  <a:lnTo>
                    <a:pt x="2211732" y="289161"/>
                  </a:lnTo>
                  <a:lnTo>
                    <a:pt x="2211732" y="246158"/>
                  </a:lnTo>
                  <a:lnTo>
                    <a:pt x="2215644" y="304777"/>
                  </a:lnTo>
                  <a:lnTo>
                    <a:pt x="2215644" y="363455"/>
                  </a:lnTo>
                  <a:lnTo>
                    <a:pt x="2215644" y="594027"/>
                  </a:lnTo>
                  <a:lnTo>
                    <a:pt x="2219555" y="457210"/>
                  </a:lnTo>
                  <a:lnTo>
                    <a:pt x="2219555" y="636971"/>
                  </a:lnTo>
                  <a:lnTo>
                    <a:pt x="2219555" y="773788"/>
                  </a:lnTo>
                  <a:lnTo>
                    <a:pt x="2219555" y="871446"/>
                  </a:lnTo>
                  <a:lnTo>
                    <a:pt x="2223526" y="945740"/>
                  </a:lnTo>
                  <a:lnTo>
                    <a:pt x="2223526" y="1008263"/>
                  </a:lnTo>
                  <a:lnTo>
                    <a:pt x="2223526" y="1035591"/>
                  </a:lnTo>
                  <a:lnTo>
                    <a:pt x="2227437" y="1121597"/>
                  </a:lnTo>
                  <a:lnTo>
                    <a:pt x="2227437" y="1234931"/>
                  </a:lnTo>
                  <a:lnTo>
                    <a:pt x="2227437" y="1481119"/>
                  </a:lnTo>
                  <a:lnTo>
                    <a:pt x="2227437" y="1285742"/>
                  </a:lnTo>
                  <a:lnTo>
                    <a:pt x="2231408" y="1410788"/>
                  </a:lnTo>
                  <a:lnTo>
                    <a:pt x="2231408" y="1492831"/>
                  </a:lnTo>
                  <a:lnTo>
                    <a:pt x="2231408" y="1418596"/>
                  </a:lnTo>
                  <a:lnTo>
                    <a:pt x="2235319" y="1473311"/>
                  </a:lnTo>
                  <a:lnTo>
                    <a:pt x="2235319" y="1551450"/>
                  </a:lnTo>
                  <a:lnTo>
                    <a:pt x="2235319" y="1528026"/>
                  </a:lnTo>
                  <a:lnTo>
                    <a:pt x="2235319" y="1551450"/>
                  </a:lnTo>
                  <a:lnTo>
                    <a:pt x="2239290" y="1606165"/>
                  </a:lnTo>
                  <a:lnTo>
                    <a:pt x="2239290" y="1563162"/>
                  </a:lnTo>
                  <a:lnTo>
                    <a:pt x="2239290" y="1606165"/>
                  </a:lnTo>
                  <a:lnTo>
                    <a:pt x="2243201" y="1660880"/>
                  </a:lnTo>
                  <a:lnTo>
                    <a:pt x="2243201" y="1668688"/>
                  </a:lnTo>
                  <a:lnTo>
                    <a:pt x="2243201" y="1637456"/>
                  </a:lnTo>
                  <a:lnTo>
                    <a:pt x="2243201" y="1688267"/>
                  </a:lnTo>
                  <a:lnTo>
                    <a:pt x="2247113" y="1676496"/>
                  </a:lnTo>
                  <a:lnTo>
                    <a:pt x="2247113" y="1688267"/>
                  </a:lnTo>
                  <a:lnTo>
                    <a:pt x="2251084" y="1723403"/>
                  </a:lnTo>
                  <a:lnTo>
                    <a:pt x="2251084" y="1739018"/>
                  </a:lnTo>
                  <a:lnTo>
                    <a:pt x="2251084" y="1789829"/>
                  </a:lnTo>
                  <a:lnTo>
                    <a:pt x="2251084" y="1684304"/>
                  </a:lnTo>
                  <a:lnTo>
                    <a:pt x="2254995" y="1696075"/>
                  </a:lnTo>
                  <a:lnTo>
                    <a:pt x="2254995" y="1746886"/>
                  </a:lnTo>
                  <a:lnTo>
                    <a:pt x="2254995" y="1707787"/>
                  </a:lnTo>
                  <a:lnTo>
                    <a:pt x="2258966" y="1664784"/>
                  </a:lnTo>
                  <a:lnTo>
                    <a:pt x="2258966" y="1715595"/>
                  </a:lnTo>
                  <a:lnTo>
                    <a:pt x="2258966" y="1754694"/>
                  </a:lnTo>
                  <a:lnTo>
                    <a:pt x="2258966" y="1739018"/>
                  </a:lnTo>
                  <a:lnTo>
                    <a:pt x="2262877" y="1770310"/>
                  </a:lnTo>
                  <a:lnTo>
                    <a:pt x="2262877" y="1742922"/>
                  </a:lnTo>
                  <a:lnTo>
                    <a:pt x="2262877" y="1727307"/>
                  </a:lnTo>
                  <a:lnTo>
                    <a:pt x="2266789" y="1778117"/>
                  </a:lnTo>
                  <a:lnTo>
                    <a:pt x="2266789" y="1770310"/>
                  </a:lnTo>
                  <a:lnTo>
                    <a:pt x="2266788" y="1660880"/>
                  </a:lnTo>
                  <a:lnTo>
                    <a:pt x="2266788" y="1645264"/>
                  </a:lnTo>
                  <a:lnTo>
                    <a:pt x="2270759" y="1715595"/>
                  </a:lnTo>
                  <a:lnTo>
                    <a:pt x="2270759" y="1770310"/>
                  </a:lnTo>
                  <a:lnTo>
                    <a:pt x="2270759" y="1723403"/>
                  </a:lnTo>
                  <a:lnTo>
                    <a:pt x="2274671" y="1656976"/>
                  </a:lnTo>
                  <a:lnTo>
                    <a:pt x="2274671" y="1723403"/>
                  </a:lnTo>
                  <a:lnTo>
                    <a:pt x="2274671" y="1672592"/>
                  </a:lnTo>
                  <a:lnTo>
                    <a:pt x="2278641" y="1688267"/>
                  </a:lnTo>
                  <a:lnTo>
                    <a:pt x="2278641" y="1625685"/>
                  </a:lnTo>
                  <a:lnTo>
                    <a:pt x="2278641" y="1645264"/>
                  </a:lnTo>
                  <a:lnTo>
                    <a:pt x="2282553" y="1578837"/>
                  </a:lnTo>
                  <a:lnTo>
                    <a:pt x="2282553" y="1594453"/>
                  </a:lnTo>
                  <a:lnTo>
                    <a:pt x="2282553" y="1645264"/>
                  </a:lnTo>
                  <a:lnTo>
                    <a:pt x="2282553" y="1739018"/>
                  </a:lnTo>
                  <a:lnTo>
                    <a:pt x="2286464" y="1656976"/>
                  </a:lnTo>
                  <a:lnTo>
                    <a:pt x="2286464" y="1723403"/>
                  </a:lnTo>
                  <a:lnTo>
                    <a:pt x="2286464" y="1782021"/>
                  </a:lnTo>
                  <a:lnTo>
                    <a:pt x="2290435" y="1692171"/>
                  </a:lnTo>
                  <a:lnTo>
                    <a:pt x="2290435" y="1590549"/>
                  </a:lnTo>
                  <a:lnTo>
                    <a:pt x="2290435" y="1621781"/>
                  </a:lnTo>
                  <a:lnTo>
                    <a:pt x="2290435" y="1660880"/>
                  </a:lnTo>
                  <a:lnTo>
                    <a:pt x="2294346" y="1703883"/>
                  </a:lnTo>
                  <a:lnTo>
                    <a:pt x="2294346" y="1766406"/>
                  </a:lnTo>
                  <a:lnTo>
                    <a:pt x="2294346" y="1707787"/>
                  </a:lnTo>
                  <a:lnTo>
                    <a:pt x="2298317" y="1785925"/>
                  </a:lnTo>
                  <a:lnTo>
                    <a:pt x="2298317" y="1676496"/>
                  </a:lnTo>
                  <a:lnTo>
                    <a:pt x="2298317" y="1758598"/>
                  </a:lnTo>
                  <a:lnTo>
                    <a:pt x="2302228" y="1711691"/>
                  </a:lnTo>
                  <a:lnTo>
                    <a:pt x="2302228" y="1782021"/>
                  </a:lnTo>
                  <a:lnTo>
                    <a:pt x="2306140" y="1707787"/>
                  </a:lnTo>
                  <a:lnTo>
                    <a:pt x="2306140" y="1696075"/>
                  </a:lnTo>
                  <a:lnTo>
                    <a:pt x="2306140" y="1762502"/>
                  </a:lnTo>
                  <a:lnTo>
                    <a:pt x="2306140" y="1723403"/>
                  </a:lnTo>
                  <a:lnTo>
                    <a:pt x="2310110" y="1723403"/>
                  </a:lnTo>
                  <a:lnTo>
                    <a:pt x="2310111" y="1789829"/>
                  </a:lnTo>
                  <a:lnTo>
                    <a:pt x="2310110" y="1746886"/>
                  </a:lnTo>
                  <a:lnTo>
                    <a:pt x="2314022" y="1719499"/>
                  </a:lnTo>
                  <a:lnTo>
                    <a:pt x="2314022" y="1774214"/>
                  </a:lnTo>
                  <a:lnTo>
                    <a:pt x="2314022" y="1821120"/>
                  </a:lnTo>
                  <a:lnTo>
                    <a:pt x="2317993" y="1766406"/>
                  </a:lnTo>
                  <a:lnTo>
                    <a:pt x="2317993" y="1742922"/>
                  </a:lnTo>
                  <a:lnTo>
                    <a:pt x="2317993" y="1703883"/>
                  </a:lnTo>
                  <a:lnTo>
                    <a:pt x="2321904" y="1660880"/>
                  </a:lnTo>
                  <a:lnTo>
                    <a:pt x="2321904" y="1641360"/>
                  </a:lnTo>
                  <a:lnTo>
                    <a:pt x="2321904" y="1676496"/>
                  </a:lnTo>
                  <a:lnTo>
                    <a:pt x="2325815" y="1680400"/>
                  </a:lnTo>
                  <a:lnTo>
                    <a:pt x="2325815" y="1692171"/>
                  </a:lnTo>
                  <a:lnTo>
                    <a:pt x="2325815" y="1653072"/>
                  </a:lnTo>
                  <a:lnTo>
                    <a:pt x="2325815" y="1641360"/>
                  </a:lnTo>
                  <a:lnTo>
                    <a:pt x="2329786" y="1688267"/>
                  </a:lnTo>
                  <a:lnTo>
                    <a:pt x="2329786" y="1739018"/>
                  </a:lnTo>
                  <a:lnTo>
                    <a:pt x="2333698" y="1727307"/>
                  </a:lnTo>
                  <a:lnTo>
                    <a:pt x="2333698" y="1739018"/>
                  </a:lnTo>
                  <a:lnTo>
                    <a:pt x="2333698" y="1723403"/>
                  </a:lnTo>
                  <a:lnTo>
                    <a:pt x="2337668" y="1758598"/>
                  </a:lnTo>
                  <a:lnTo>
                    <a:pt x="2337668" y="1739018"/>
                  </a:lnTo>
                  <a:lnTo>
                    <a:pt x="2337668" y="1770310"/>
                  </a:lnTo>
                  <a:lnTo>
                    <a:pt x="2341580" y="1782021"/>
                  </a:lnTo>
                  <a:lnTo>
                    <a:pt x="2341580" y="1680400"/>
                  </a:lnTo>
                  <a:lnTo>
                    <a:pt x="2341580" y="1754694"/>
                  </a:lnTo>
                  <a:lnTo>
                    <a:pt x="2341580" y="1762502"/>
                  </a:lnTo>
                  <a:lnTo>
                    <a:pt x="2345491" y="1723403"/>
                  </a:lnTo>
                  <a:lnTo>
                    <a:pt x="2345491" y="1750790"/>
                  </a:lnTo>
                  <a:lnTo>
                    <a:pt x="2345491" y="1739018"/>
                  </a:lnTo>
                  <a:lnTo>
                    <a:pt x="2349462" y="1727307"/>
                  </a:lnTo>
                  <a:lnTo>
                    <a:pt x="2349462" y="1770310"/>
                  </a:lnTo>
                  <a:lnTo>
                    <a:pt x="2349462" y="1731211"/>
                  </a:lnTo>
                  <a:lnTo>
                    <a:pt x="2349462" y="1664784"/>
                  </a:lnTo>
                  <a:lnTo>
                    <a:pt x="2353373" y="1680400"/>
                  </a:lnTo>
                  <a:lnTo>
                    <a:pt x="2353373" y="1754694"/>
                  </a:lnTo>
                  <a:lnTo>
                    <a:pt x="2353373" y="1817217"/>
                  </a:lnTo>
                  <a:lnTo>
                    <a:pt x="2357344" y="1680400"/>
                  </a:lnTo>
                  <a:lnTo>
                    <a:pt x="2357344" y="1633552"/>
                  </a:lnTo>
                  <a:lnTo>
                    <a:pt x="2357344" y="1723403"/>
                  </a:lnTo>
                  <a:lnTo>
                    <a:pt x="2357344" y="1656976"/>
                  </a:lnTo>
                  <a:lnTo>
                    <a:pt x="2361255" y="1754694"/>
                  </a:lnTo>
                  <a:lnTo>
                    <a:pt x="2361255" y="1735114"/>
                  </a:lnTo>
                  <a:lnTo>
                    <a:pt x="2361255" y="1797637"/>
                  </a:lnTo>
                  <a:lnTo>
                    <a:pt x="2365167" y="1715595"/>
                  </a:lnTo>
                  <a:lnTo>
                    <a:pt x="2365167" y="1688267"/>
                  </a:lnTo>
                  <a:lnTo>
                    <a:pt x="2365167" y="1699979"/>
                  </a:lnTo>
                  <a:lnTo>
                    <a:pt x="2365167" y="1801601"/>
                  </a:lnTo>
                  <a:lnTo>
                    <a:pt x="2369137" y="1789829"/>
                  </a:lnTo>
                  <a:lnTo>
                    <a:pt x="2369137" y="1746886"/>
                  </a:lnTo>
                  <a:lnTo>
                    <a:pt x="2369137" y="1817217"/>
                  </a:lnTo>
                  <a:lnTo>
                    <a:pt x="2373049" y="1754694"/>
                  </a:lnTo>
                  <a:lnTo>
                    <a:pt x="2373049" y="1809409"/>
                  </a:lnTo>
                  <a:lnTo>
                    <a:pt x="2373049" y="1793733"/>
                  </a:lnTo>
                  <a:lnTo>
                    <a:pt x="2377020" y="1778117"/>
                  </a:lnTo>
                  <a:lnTo>
                    <a:pt x="2377020" y="1762502"/>
                  </a:lnTo>
                  <a:lnTo>
                    <a:pt x="2377020" y="1832832"/>
                  </a:lnTo>
                  <a:lnTo>
                    <a:pt x="2380931" y="1825024"/>
                  </a:lnTo>
                  <a:lnTo>
                    <a:pt x="2380931" y="1789829"/>
                  </a:lnTo>
                  <a:lnTo>
                    <a:pt x="2380931" y="1750790"/>
                  </a:lnTo>
                  <a:lnTo>
                    <a:pt x="2380931" y="1774214"/>
                  </a:lnTo>
                  <a:lnTo>
                    <a:pt x="2384842" y="1828928"/>
                  </a:lnTo>
                  <a:lnTo>
                    <a:pt x="2384842" y="1844544"/>
                  </a:lnTo>
                  <a:lnTo>
                    <a:pt x="2384842" y="1782021"/>
                  </a:lnTo>
                  <a:lnTo>
                    <a:pt x="2388813" y="1731211"/>
                  </a:lnTo>
                  <a:lnTo>
                    <a:pt x="2388813" y="1785925"/>
                  </a:lnTo>
                  <a:lnTo>
                    <a:pt x="2388813" y="1828928"/>
                  </a:lnTo>
                  <a:lnTo>
                    <a:pt x="2388813" y="1746886"/>
                  </a:lnTo>
                  <a:lnTo>
                    <a:pt x="2392725" y="1754694"/>
                  </a:lnTo>
                  <a:lnTo>
                    <a:pt x="2392725" y="1809409"/>
                  </a:lnTo>
                  <a:lnTo>
                    <a:pt x="2392725" y="1793733"/>
                  </a:lnTo>
                  <a:lnTo>
                    <a:pt x="2396695" y="1797637"/>
                  </a:lnTo>
                  <a:lnTo>
                    <a:pt x="2396695" y="1844544"/>
                  </a:lnTo>
                  <a:lnTo>
                    <a:pt x="2396695" y="1832832"/>
                  </a:lnTo>
                  <a:lnTo>
                    <a:pt x="2396695" y="1789829"/>
                  </a:lnTo>
                  <a:lnTo>
                    <a:pt x="2400607" y="1766406"/>
                  </a:lnTo>
                  <a:lnTo>
                    <a:pt x="2400607" y="1793733"/>
                  </a:lnTo>
                  <a:lnTo>
                    <a:pt x="2400607" y="1821120"/>
                  </a:lnTo>
                  <a:lnTo>
                    <a:pt x="2404577" y="1805505"/>
                  </a:lnTo>
                  <a:lnTo>
                    <a:pt x="2404577" y="1813313"/>
                  </a:lnTo>
                  <a:lnTo>
                    <a:pt x="2404577" y="1805505"/>
                  </a:lnTo>
                  <a:lnTo>
                    <a:pt x="2404577" y="1774214"/>
                  </a:lnTo>
                  <a:lnTo>
                    <a:pt x="2408489" y="1696075"/>
                  </a:lnTo>
                  <a:lnTo>
                    <a:pt x="2408489" y="1778117"/>
                  </a:lnTo>
                  <a:lnTo>
                    <a:pt x="2408489" y="1762502"/>
                  </a:lnTo>
                  <a:lnTo>
                    <a:pt x="2412400" y="1809409"/>
                  </a:lnTo>
                  <a:lnTo>
                    <a:pt x="2412400" y="1801601"/>
                  </a:lnTo>
                  <a:lnTo>
                    <a:pt x="2412400" y="1766406"/>
                  </a:lnTo>
                  <a:lnTo>
                    <a:pt x="2416371" y="1797637"/>
                  </a:lnTo>
                  <a:lnTo>
                    <a:pt x="2416371" y="1723403"/>
                  </a:lnTo>
                  <a:lnTo>
                    <a:pt x="2416371" y="1735115"/>
                  </a:lnTo>
                  <a:lnTo>
                    <a:pt x="2420282" y="1692171"/>
                  </a:lnTo>
                  <a:lnTo>
                    <a:pt x="2420282" y="1809409"/>
                  </a:lnTo>
                  <a:lnTo>
                    <a:pt x="2420282" y="1801601"/>
                  </a:lnTo>
                  <a:lnTo>
                    <a:pt x="2424253" y="1754694"/>
                  </a:lnTo>
                  <a:lnTo>
                    <a:pt x="2424253" y="1668688"/>
                  </a:lnTo>
                  <a:lnTo>
                    <a:pt x="2424253" y="1797637"/>
                  </a:lnTo>
                  <a:lnTo>
                    <a:pt x="2428164" y="1750790"/>
                  </a:lnTo>
                  <a:lnTo>
                    <a:pt x="2428164" y="1707787"/>
                  </a:lnTo>
                  <a:lnTo>
                    <a:pt x="2428164" y="1750790"/>
                  </a:lnTo>
                  <a:lnTo>
                    <a:pt x="2432076" y="1703883"/>
                  </a:lnTo>
                  <a:lnTo>
                    <a:pt x="2432076" y="1653072"/>
                  </a:lnTo>
                  <a:lnTo>
                    <a:pt x="2432076" y="1762502"/>
                  </a:lnTo>
                  <a:lnTo>
                    <a:pt x="2432076" y="1723403"/>
                  </a:lnTo>
                  <a:lnTo>
                    <a:pt x="2436047" y="1766406"/>
                  </a:lnTo>
                  <a:lnTo>
                    <a:pt x="2436047" y="1735115"/>
                  </a:lnTo>
                  <a:lnTo>
                    <a:pt x="2436047" y="1715595"/>
                  </a:lnTo>
                  <a:lnTo>
                    <a:pt x="2439958" y="1766406"/>
                  </a:lnTo>
                  <a:lnTo>
                    <a:pt x="2439958" y="1731211"/>
                  </a:lnTo>
                  <a:lnTo>
                    <a:pt x="2443929" y="1762502"/>
                  </a:lnTo>
                  <a:lnTo>
                    <a:pt x="2443929" y="1719499"/>
                  </a:lnTo>
                  <a:lnTo>
                    <a:pt x="2443929" y="1711691"/>
                  </a:lnTo>
                  <a:lnTo>
                    <a:pt x="2447840" y="1813313"/>
                  </a:lnTo>
                  <a:lnTo>
                    <a:pt x="2447840" y="1774214"/>
                  </a:lnTo>
                  <a:lnTo>
                    <a:pt x="2447840" y="1719499"/>
                  </a:lnTo>
                  <a:lnTo>
                    <a:pt x="2447840" y="1754694"/>
                  </a:lnTo>
                  <a:lnTo>
                    <a:pt x="2451751" y="1801601"/>
                  </a:lnTo>
                  <a:lnTo>
                    <a:pt x="2451751" y="1746886"/>
                  </a:lnTo>
                  <a:lnTo>
                    <a:pt x="2451751" y="1727307"/>
                  </a:lnTo>
                  <a:lnTo>
                    <a:pt x="2455722" y="1813313"/>
                  </a:lnTo>
                  <a:lnTo>
                    <a:pt x="2455722" y="1828928"/>
                  </a:lnTo>
                  <a:lnTo>
                    <a:pt x="2455722" y="1809409"/>
                  </a:lnTo>
                  <a:lnTo>
                    <a:pt x="2455722" y="1828928"/>
                  </a:lnTo>
                  <a:lnTo>
                    <a:pt x="2459634" y="1825024"/>
                  </a:lnTo>
                  <a:lnTo>
                    <a:pt x="2459634" y="1782021"/>
                  </a:lnTo>
                  <a:lnTo>
                    <a:pt x="2459634" y="1762502"/>
                  </a:lnTo>
                  <a:lnTo>
                    <a:pt x="2463604" y="1770310"/>
                  </a:lnTo>
                  <a:lnTo>
                    <a:pt x="2463604" y="1789829"/>
                  </a:lnTo>
                  <a:lnTo>
                    <a:pt x="2463604" y="1805505"/>
                  </a:lnTo>
                  <a:lnTo>
                    <a:pt x="2467516" y="1793733"/>
                  </a:lnTo>
                  <a:lnTo>
                    <a:pt x="2467516" y="1825024"/>
                  </a:lnTo>
                  <a:lnTo>
                    <a:pt x="2467516" y="1868027"/>
                  </a:lnTo>
                  <a:lnTo>
                    <a:pt x="2471427" y="1817217"/>
                  </a:lnTo>
                  <a:lnTo>
                    <a:pt x="2471427" y="1785925"/>
                  </a:lnTo>
                  <a:lnTo>
                    <a:pt x="2471427" y="1817217"/>
                  </a:lnTo>
                  <a:lnTo>
                    <a:pt x="2475398" y="1797637"/>
                  </a:lnTo>
                  <a:lnTo>
                    <a:pt x="2475398" y="1848448"/>
                  </a:lnTo>
                  <a:lnTo>
                    <a:pt x="2475398" y="1785925"/>
                  </a:lnTo>
                  <a:lnTo>
                    <a:pt x="2479309" y="1797637"/>
                  </a:lnTo>
                  <a:lnTo>
                    <a:pt x="2479309" y="1742922"/>
                  </a:lnTo>
                  <a:lnTo>
                    <a:pt x="2479309" y="1778117"/>
                  </a:lnTo>
                  <a:lnTo>
                    <a:pt x="2479309" y="1707787"/>
                  </a:lnTo>
                  <a:lnTo>
                    <a:pt x="2483280" y="1778117"/>
                  </a:lnTo>
                  <a:lnTo>
                    <a:pt x="2483280" y="1840640"/>
                  </a:lnTo>
                  <a:lnTo>
                    <a:pt x="2483280" y="1817217"/>
                  </a:lnTo>
                  <a:lnTo>
                    <a:pt x="2487191" y="1699979"/>
                  </a:lnTo>
                  <a:lnTo>
                    <a:pt x="2487191" y="1774214"/>
                  </a:lnTo>
                  <a:lnTo>
                    <a:pt x="2487191" y="1754694"/>
                  </a:lnTo>
                  <a:lnTo>
                    <a:pt x="2487191" y="1699979"/>
                  </a:lnTo>
                  <a:lnTo>
                    <a:pt x="2491103" y="1703883"/>
                  </a:lnTo>
                  <a:lnTo>
                    <a:pt x="2491103" y="1739018"/>
                  </a:lnTo>
                  <a:lnTo>
                    <a:pt x="2491103" y="1774214"/>
                  </a:lnTo>
                  <a:lnTo>
                    <a:pt x="2495073" y="1782021"/>
                  </a:lnTo>
                  <a:lnTo>
                    <a:pt x="2495073" y="1766406"/>
                  </a:lnTo>
                  <a:lnTo>
                    <a:pt x="2495073" y="1774214"/>
                  </a:lnTo>
                  <a:lnTo>
                    <a:pt x="2495073" y="1766406"/>
                  </a:lnTo>
                  <a:lnTo>
                    <a:pt x="2498985" y="1778118"/>
                  </a:lnTo>
                  <a:lnTo>
                    <a:pt x="2498985" y="1809409"/>
                  </a:lnTo>
                  <a:lnTo>
                    <a:pt x="2498985" y="1844544"/>
                  </a:lnTo>
                  <a:lnTo>
                    <a:pt x="2502956" y="1813313"/>
                  </a:lnTo>
                  <a:lnTo>
                    <a:pt x="2502956" y="1801601"/>
                  </a:lnTo>
                  <a:lnTo>
                    <a:pt x="2502956" y="1793733"/>
                  </a:lnTo>
                  <a:lnTo>
                    <a:pt x="2502956" y="1805505"/>
                  </a:lnTo>
                  <a:lnTo>
                    <a:pt x="2506867" y="1782021"/>
                  </a:lnTo>
                  <a:lnTo>
                    <a:pt x="2506867" y="1789829"/>
                  </a:lnTo>
                  <a:lnTo>
                    <a:pt x="2506867" y="1782021"/>
                  </a:lnTo>
                  <a:lnTo>
                    <a:pt x="2510778" y="1809409"/>
                  </a:lnTo>
                  <a:lnTo>
                    <a:pt x="2510778" y="1778118"/>
                  </a:lnTo>
                  <a:lnTo>
                    <a:pt x="2510778" y="1754694"/>
                  </a:lnTo>
                  <a:lnTo>
                    <a:pt x="2510778" y="1766406"/>
                  </a:lnTo>
                  <a:lnTo>
                    <a:pt x="2514749" y="1778118"/>
                  </a:lnTo>
                  <a:lnTo>
                    <a:pt x="2514749" y="1797637"/>
                  </a:lnTo>
                  <a:lnTo>
                    <a:pt x="2514749" y="1778118"/>
                  </a:lnTo>
                  <a:lnTo>
                    <a:pt x="2518661" y="1789829"/>
                  </a:lnTo>
                  <a:lnTo>
                    <a:pt x="2518661" y="1809409"/>
                  </a:lnTo>
                  <a:lnTo>
                    <a:pt x="2518661" y="1782021"/>
                  </a:lnTo>
                  <a:lnTo>
                    <a:pt x="2522631" y="1782021"/>
                  </a:lnTo>
                  <a:lnTo>
                    <a:pt x="2522631" y="1825024"/>
                  </a:lnTo>
                  <a:lnTo>
                    <a:pt x="2522631" y="1817217"/>
                  </a:lnTo>
                  <a:lnTo>
                    <a:pt x="2526543" y="1825024"/>
                  </a:lnTo>
                  <a:lnTo>
                    <a:pt x="2526543" y="1848448"/>
                  </a:lnTo>
                  <a:lnTo>
                    <a:pt x="2530454" y="1805505"/>
                  </a:lnTo>
                  <a:lnTo>
                    <a:pt x="2530454" y="1860220"/>
                  </a:lnTo>
                  <a:lnTo>
                    <a:pt x="2530454" y="1766406"/>
                  </a:lnTo>
                  <a:lnTo>
                    <a:pt x="2530454" y="1750790"/>
                  </a:lnTo>
                  <a:lnTo>
                    <a:pt x="2534425" y="1844544"/>
                  </a:lnTo>
                  <a:lnTo>
                    <a:pt x="2534425" y="1739018"/>
                  </a:lnTo>
                  <a:lnTo>
                    <a:pt x="2534425" y="1778118"/>
                  </a:lnTo>
                  <a:lnTo>
                    <a:pt x="2538336" y="1774214"/>
                  </a:lnTo>
                  <a:lnTo>
                    <a:pt x="2538336" y="1766406"/>
                  </a:lnTo>
                  <a:lnTo>
                    <a:pt x="2538336" y="1711691"/>
                  </a:lnTo>
                  <a:lnTo>
                    <a:pt x="2538336" y="1782021"/>
                  </a:lnTo>
                  <a:lnTo>
                    <a:pt x="2542307" y="1778118"/>
                  </a:lnTo>
                  <a:lnTo>
                    <a:pt x="2542307" y="1805505"/>
                  </a:lnTo>
                  <a:lnTo>
                    <a:pt x="2542307" y="1711691"/>
                  </a:lnTo>
                  <a:lnTo>
                    <a:pt x="2546218" y="1766406"/>
                  </a:lnTo>
                  <a:lnTo>
                    <a:pt x="2546218" y="1789829"/>
                  </a:lnTo>
                  <a:lnTo>
                    <a:pt x="2546218" y="1805505"/>
                  </a:lnTo>
                  <a:lnTo>
                    <a:pt x="2550130" y="1840640"/>
                  </a:lnTo>
                  <a:lnTo>
                    <a:pt x="2550130" y="1766406"/>
                  </a:lnTo>
                  <a:lnTo>
                    <a:pt x="2550130" y="1774214"/>
                  </a:lnTo>
                  <a:lnTo>
                    <a:pt x="2554100" y="1692171"/>
                  </a:lnTo>
                  <a:lnTo>
                    <a:pt x="2554100" y="1754694"/>
                  </a:lnTo>
                  <a:lnTo>
                    <a:pt x="2554100" y="1778118"/>
                  </a:lnTo>
                  <a:lnTo>
                    <a:pt x="2554100" y="1656976"/>
                  </a:lnTo>
                  <a:lnTo>
                    <a:pt x="2558012" y="1739018"/>
                  </a:lnTo>
                  <a:lnTo>
                    <a:pt x="2558012" y="1637456"/>
                  </a:lnTo>
                  <a:lnTo>
                    <a:pt x="2561983" y="1703883"/>
                  </a:lnTo>
                  <a:lnTo>
                    <a:pt x="2561983" y="1715595"/>
                  </a:lnTo>
                  <a:lnTo>
                    <a:pt x="2561983" y="1660880"/>
                  </a:lnTo>
                  <a:lnTo>
                    <a:pt x="2561983" y="1688267"/>
                  </a:lnTo>
                  <a:lnTo>
                    <a:pt x="2565894" y="1664784"/>
                  </a:lnTo>
                  <a:lnTo>
                    <a:pt x="2565894" y="1742922"/>
                  </a:lnTo>
                  <a:lnTo>
                    <a:pt x="2565894" y="1703883"/>
                  </a:lnTo>
                  <a:lnTo>
                    <a:pt x="2569865" y="1746886"/>
                  </a:lnTo>
                  <a:lnTo>
                    <a:pt x="2569865" y="1719499"/>
                  </a:lnTo>
                  <a:lnTo>
                    <a:pt x="2569865" y="1699979"/>
                  </a:lnTo>
                  <a:lnTo>
                    <a:pt x="2569865" y="1735115"/>
                  </a:lnTo>
                  <a:lnTo>
                    <a:pt x="2573776" y="1758598"/>
                  </a:lnTo>
                  <a:lnTo>
                    <a:pt x="2573776" y="1793733"/>
                  </a:lnTo>
                  <a:lnTo>
                    <a:pt x="2577687" y="1750790"/>
                  </a:lnTo>
                  <a:lnTo>
                    <a:pt x="2577687" y="1766406"/>
                  </a:lnTo>
                  <a:lnTo>
                    <a:pt x="2577687" y="1789829"/>
                  </a:lnTo>
                  <a:lnTo>
                    <a:pt x="2577687" y="1778118"/>
                  </a:lnTo>
                  <a:lnTo>
                    <a:pt x="2581658" y="1785925"/>
                  </a:lnTo>
                  <a:lnTo>
                    <a:pt x="2581658" y="1727307"/>
                  </a:lnTo>
                  <a:lnTo>
                    <a:pt x="2581658" y="1742922"/>
                  </a:lnTo>
                  <a:lnTo>
                    <a:pt x="2585570" y="1766406"/>
                  </a:lnTo>
                  <a:lnTo>
                    <a:pt x="2585570" y="1750790"/>
                  </a:lnTo>
                  <a:lnTo>
                    <a:pt x="2585570" y="1758598"/>
                  </a:lnTo>
                  <a:lnTo>
                    <a:pt x="2585570" y="1817217"/>
                  </a:lnTo>
                  <a:lnTo>
                    <a:pt x="2589540" y="1801601"/>
                  </a:lnTo>
                  <a:lnTo>
                    <a:pt x="2589540" y="1782021"/>
                  </a:lnTo>
                  <a:lnTo>
                    <a:pt x="2593452" y="1797637"/>
                  </a:lnTo>
                  <a:lnTo>
                    <a:pt x="2593452" y="1789829"/>
                  </a:lnTo>
                  <a:lnTo>
                    <a:pt x="2597363" y="1801601"/>
                  </a:lnTo>
                  <a:lnTo>
                    <a:pt x="2597363" y="1778118"/>
                  </a:lnTo>
                  <a:lnTo>
                    <a:pt x="2597363" y="1758598"/>
                  </a:lnTo>
                  <a:lnTo>
                    <a:pt x="2601334" y="1801601"/>
                  </a:lnTo>
                  <a:lnTo>
                    <a:pt x="2601334" y="1789829"/>
                  </a:lnTo>
                  <a:lnTo>
                    <a:pt x="2601334" y="1801601"/>
                  </a:lnTo>
                  <a:lnTo>
                    <a:pt x="2601334" y="1789829"/>
                  </a:lnTo>
                  <a:lnTo>
                    <a:pt x="2605245" y="1739018"/>
                  </a:lnTo>
                  <a:lnTo>
                    <a:pt x="2605245" y="1793733"/>
                  </a:lnTo>
                  <a:lnTo>
                    <a:pt x="2605245" y="1770310"/>
                  </a:lnTo>
                  <a:lnTo>
                    <a:pt x="2609216" y="1836736"/>
                  </a:lnTo>
                  <a:lnTo>
                    <a:pt x="2609216" y="1789829"/>
                  </a:lnTo>
                  <a:lnTo>
                    <a:pt x="2609216" y="1856256"/>
                  </a:lnTo>
                  <a:lnTo>
                    <a:pt x="2609216" y="1844544"/>
                  </a:lnTo>
                  <a:lnTo>
                    <a:pt x="2613127" y="1754694"/>
                  </a:lnTo>
                  <a:lnTo>
                    <a:pt x="2613127" y="1860220"/>
                  </a:lnTo>
                  <a:lnTo>
                    <a:pt x="2613127" y="1785925"/>
                  </a:lnTo>
                  <a:lnTo>
                    <a:pt x="2617039" y="1825024"/>
                  </a:lnTo>
                  <a:lnTo>
                    <a:pt x="2617039" y="1817217"/>
                  </a:lnTo>
                  <a:lnTo>
                    <a:pt x="2617039" y="1860220"/>
                  </a:lnTo>
                  <a:lnTo>
                    <a:pt x="2621009" y="1860220"/>
                  </a:lnTo>
                  <a:lnTo>
                    <a:pt x="2621009" y="1879739"/>
                  </a:lnTo>
                  <a:lnTo>
                    <a:pt x="2621009" y="1727307"/>
                  </a:lnTo>
                  <a:lnTo>
                    <a:pt x="2624921" y="1801601"/>
                  </a:lnTo>
                  <a:lnTo>
                    <a:pt x="2624921" y="1821121"/>
                  </a:lnTo>
                  <a:lnTo>
                    <a:pt x="2624921" y="1785925"/>
                  </a:lnTo>
                  <a:lnTo>
                    <a:pt x="2628892" y="1840640"/>
                  </a:lnTo>
                  <a:lnTo>
                    <a:pt x="2628892" y="1793733"/>
                  </a:lnTo>
                  <a:lnTo>
                    <a:pt x="2628892" y="1836736"/>
                  </a:lnTo>
                  <a:lnTo>
                    <a:pt x="2628892" y="1785925"/>
                  </a:lnTo>
                  <a:lnTo>
                    <a:pt x="2632803" y="1797637"/>
                  </a:lnTo>
                  <a:lnTo>
                    <a:pt x="2632803" y="1774214"/>
                  </a:lnTo>
                  <a:lnTo>
                    <a:pt x="2632803" y="1817217"/>
                  </a:lnTo>
                  <a:lnTo>
                    <a:pt x="2636714" y="1836736"/>
                  </a:lnTo>
                  <a:lnTo>
                    <a:pt x="2636714" y="1805505"/>
                  </a:lnTo>
                  <a:lnTo>
                    <a:pt x="2636714" y="1778118"/>
                  </a:lnTo>
                  <a:lnTo>
                    <a:pt x="2640685" y="1828928"/>
                  </a:lnTo>
                  <a:lnTo>
                    <a:pt x="2640685" y="1852352"/>
                  </a:lnTo>
                  <a:lnTo>
                    <a:pt x="2640685" y="1817217"/>
                  </a:lnTo>
                  <a:lnTo>
                    <a:pt x="2644597" y="1770310"/>
                  </a:lnTo>
                  <a:lnTo>
                    <a:pt x="2644597" y="1785925"/>
                  </a:lnTo>
                  <a:lnTo>
                    <a:pt x="2644597" y="1809409"/>
                  </a:lnTo>
                  <a:lnTo>
                    <a:pt x="2648567" y="1785925"/>
                  </a:lnTo>
                  <a:lnTo>
                    <a:pt x="2648567" y="1774214"/>
                  </a:lnTo>
                  <a:lnTo>
                    <a:pt x="2648567" y="1750790"/>
                  </a:lnTo>
                  <a:lnTo>
                    <a:pt x="2652479" y="1750790"/>
                  </a:lnTo>
                  <a:lnTo>
                    <a:pt x="2652479" y="1797637"/>
                  </a:lnTo>
                  <a:lnTo>
                    <a:pt x="2652479" y="1789829"/>
                  </a:lnTo>
                  <a:lnTo>
                    <a:pt x="2652479" y="1770310"/>
                  </a:lnTo>
                  <a:lnTo>
                    <a:pt x="2656390" y="1832832"/>
                  </a:lnTo>
                  <a:lnTo>
                    <a:pt x="2656390" y="1825024"/>
                  </a:lnTo>
                  <a:lnTo>
                    <a:pt x="2656390" y="1797637"/>
                  </a:lnTo>
                  <a:lnTo>
                    <a:pt x="2660361" y="1801601"/>
                  </a:lnTo>
                  <a:lnTo>
                    <a:pt x="2660361" y="1754694"/>
                  </a:lnTo>
                  <a:lnTo>
                    <a:pt x="2660361" y="1739019"/>
                  </a:lnTo>
                  <a:lnTo>
                    <a:pt x="2660361" y="1715595"/>
                  </a:lnTo>
                  <a:lnTo>
                    <a:pt x="2664272" y="1813313"/>
                  </a:lnTo>
                  <a:lnTo>
                    <a:pt x="2664272" y="1762502"/>
                  </a:lnTo>
                  <a:lnTo>
                    <a:pt x="2664272" y="1715595"/>
                  </a:lnTo>
                  <a:lnTo>
                    <a:pt x="2668243" y="1656976"/>
                  </a:lnTo>
                  <a:lnTo>
                    <a:pt x="2668243" y="1707787"/>
                  </a:lnTo>
                  <a:lnTo>
                    <a:pt x="2668243" y="1758598"/>
                  </a:lnTo>
                  <a:lnTo>
                    <a:pt x="2668243" y="1711691"/>
                  </a:lnTo>
                  <a:lnTo>
                    <a:pt x="2672154" y="1707787"/>
                  </a:lnTo>
                  <a:lnTo>
                    <a:pt x="2672154" y="1699979"/>
                  </a:lnTo>
                  <a:lnTo>
                    <a:pt x="2672154" y="1723403"/>
                  </a:lnTo>
                  <a:lnTo>
                    <a:pt x="2676066" y="1789829"/>
                  </a:lnTo>
                  <a:lnTo>
                    <a:pt x="2676066" y="1742922"/>
                  </a:lnTo>
                  <a:lnTo>
                    <a:pt x="2676066" y="1703883"/>
                  </a:lnTo>
                  <a:lnTo>
                    <a:pt x="2676066" y="1692171"/>
                  </a:lnTo>
                  <a:lnTo>
                    <a:pt x="2680036" y="1785925"/>
                  </a:lnTo>
                  <a:lnTo>
                    <a:pt x="2680036" y="1766406"/>
                  </a:lnTo>
                  <a:lnTo>
                    <a:pt x="2680036" y="1809409"/>
                  </a:lnTo>
                  <a:lnTo>
                    <a:pt x="2683948" y="1766406"/>
                  </a:lnTo>
                  <a:lnTo>
                    <a:pt x="2683948" y="1754694"/>
                  </a:lnTo>
                  <a:lnTo>
                    <a:pt x="2683948" y="1782021"/>
                  </a:lnTo>
                  <a:lnTo>
                    <a:pt x="2683948" y="1789829"/>
                  </a:lnTo>
                  <a:lnTo>
                    <a:pt x="2687919" y="1742922"/>
                  </a:lnTo>
                  <a:lnTo>
                    <a:pt x="2687919" y="1703883"/>
                  </a:lnTo>
                  <a:lnTo>
                    <a:pt x="2687919" y="1750790"/>
                  </a:lnTo>
                  <a:lnTo>
                    <a:pt x="2691830" y="1801601"/>
                  </a:lnTo>
                  <a:lnTo>
                    <a:pt x="2691830" y="1809409"/>
                  </a:lnTo>
                  <a:lnTo>
                    <a:pt x="2691830" y="1782021"/>
                  </a:lnTo>
                  <a:lnTo>
                    <a:pt x="2691830" y="1801601"/>
                  </a:lnTo>
                  <a:lnTo>
                    <a:pt x="2695741" y="1727307"/>
                  </a:lnTo>
                  <a:lnTo>
                    <a:pt x="2695741" y="1746886"/>
                  </a:lnTo>
                  <a:lnTo>
                    <a:pt x="2695741" y="1809409"/>
                  </a:lnTo>
                  <a:lnTo>
                    <a:pt x="2699712" y="1789829"/>
                  </a:lnTo>
                  <a:lnTo>
                    <a:pt x="2699712" y="1891451"/>
                  </a:lnTo>
                  <a:lnTo>
                    <a:pt x="2699712" y="1844544"/>
                  </a:lnTo>
                  <a:lnTo>
                    <a:pt x="2699712" y="1758598"/>
                  </a:lnTo>
                  <a:lnTo>
                    <a:pt x="2703623" y="1735115"/>
                  </a:lnTo>
                  <a:lnTo>
                    <a:pt x="2703624" y="1793733"/>
                  </a:lnTo>
                  <a:lnTo>
                    <a:pt x="2703623" y="1778118"/>
                  </a:lnTo>
                  <a:lnTo>
                    <a:pt x="2707594" y="1778118"/>
                  </a:lnTo>
                  <a:lnTo>
                    <a:pt x="2707594" y="1696075"/>
                  </a:lnTo>
                  <a:lnTo>
                    <a:pt x="2707594" y="1653072"/>
                  </a:lnTo>
                  <a:lnTo>
                    <a:pt x="2707594" y="1739019"/>
                  </a:lnTo>
                  <a:lnTo>
                    <a:pt x="2711506" y="1797637"/>
                  </a:lnTo>
                  <a:lnTo>
                    <a:pt x="2711506" y="1778118"/>
                  </a:lnTo>
                  <a:lnTo>
                    <a:pt x="2711506" y="1750790"/>
                  </a:lnTo>
                  <a:lnTo>
                    <a:pt x="2715417" y="1746886"/>
                  </a:lnTo>
                  <a:lnTo>
                    <a:pt x="2715417" y="1785925"/>
                  </a:lnTo>
                  <a:lnTo>
                    <a:pt x="2715417" y="1746886"/>
                  </a:lnTo>
                  <a:lnTo>
                    <a:pt x="2715417" y="1688267"/>
                  </a:lnTo>
                  <a:lnTo>
                    <a:pt x="2719388" y="1770310"/>
                  </a:lnTo>
                  <a:lnTo>
                    <a:pt x="2719388" y="1735115"/>
                  </a:lnTo>
                  <a:lnTo>
                    <a:pt x="2719388" y="1723403"/>
                  </a:lnTo>
                  <a:lnTo>
                    <a:pt x="2723299" y="1766406"/>
                  </a:lnTo>
                  <a:lnTo>
                    <a:pt x="2723299" y="1758598"/>
                  </a:lnTo>
                  <a:lnTo>
                    <a:pt x="2723299" y="1739019"/>
                  </a:lnTo>
                  <a:lnTo>
                    <a:pt x="2723299" y="1774214"/>
                  </a:lnTo>
                  <a:lnTo>
                    <a:pt x="2727270" y="1727307"/>
                  </a:lnTo>
                  <a:lnTo>
                    <a:pt x="2727270" y="1703883"/>
                  </a:lnTo>
                  <a:lnTo>
                    <a:pt x="2727270" y="1723403"/>
                  </a:lnTo>
                  <a:lnTo>
                    <a:pt x="2731181" y="1754694"/>
                  </a:lnTo>
                  <a:lnTo>
                    <a:pt x="2731181" y="1778118"/>
                  </a:lnTo>
                  <a:lnTo>
                    <a:pt x="2731181" y="1688267"/>
                  </a:lnTo>
                  <a:lnTo>
                    <a:pt x="2735093" y="1754694"/>
                  </a:lnTo>
                  <a:lnTo>
                    <a:pt x="2735093" y="1770310"/>
                  </a:lnTo>
                  <a:lnTo>
                    <a:pt x="2735093" y="1801601"/>
                  </a:lnTo>
                  <a:lnTo>
                    <a:pt x="2735093" y="1817217"/>
                  </a:lnTo>
                  <a:lnTo>
                    <a:pt x="2739063" y="1750790"/>
                  </a:lnTo>
                  <a:lnTo>
                    <a:pt x="2739063" y="1836736"/>
                  </a:lnTo>
                  <a:lnTo>
                    <a:pt x="2739063" y="1852352"/>
                  </a:lnTo>
                  <a:lnTo>
                    <a:pt x="2742975" y="1844544"/>
                  </a:lnTo>
                  <a:lnTo>
                    <a:pt x="2742975" y="1864124"/>
                  </a:lnTo>
                  <a:lnTo>
                    <a:pt x="2742975" y="1821121"/>
                  </a:lnTo>
                  <a:lnTo>
                    <a:pt x="2742975" y="1809409"/>
                  </a:lnTo>
                  <a:lnTo>
                    <a:pt x="2746945" y="1793733"/>
                  </a:lnTo>
                  <a:lnTo>
                    <a:pt x="2746945" y="1817217"/>
                  </a:lnTo>
                  <a:lnTo>
                    <a:pt x="2746945" y="1825024"/>
                  </a:lnTo>
                  <a:lnTo>
                    <a:pt x="2750857" y="1852352"/>
                  </a:lnTo>
                  <a:lnTo>
                    <a:pt x="2750857" y="1918838"/>
                  </a:lnTo>
                  <a:lnTo>
                    <a:pt x="2750857" y="1832832"/>
                  </a:lnTo>
                  <a:lnTo>
                    <a:pt x="2750857" y="1930550"/>
                  </a:lnTo>
                  <a:lnTo>
                    <a:pt x="2754828" y="1848448"/>
                  </a:lnTo>
                  <a:lnTo>
                    <a:pt x="2754828" y="1766406"/>
                  </a:lnTo>
                  <a:lnTo>
                    <a:pt x="2754828" y="1844544"/>
                  </a:lnTo>
                  <a:lnTo>
                    <a:pt x="2758739" y="1832832"/>
                  </a:lnTo>
                  <a:lnTo>
                    <a:pt x="2758739" y="1750790"/>
                  </a:lnTo>
                  <a:lnTo>
                    <a:pt x="2758739" y="1868027"/>
                  </a:lnTo>
                  <a:lnTo>
                    <a:pt x="2758739" y="1848448"/>
                  </a:lnTo>
                  <a:lnTo>
                    <a:pt x="2762650" y="1860220"/>
                  </a:lnTo>
                  <a:lnTo>
                    <a:pt x="2762650" y="1801601"/>
                  </a:lnTo>
                  <a:lnTo>
                    <a:pt x="2762650" y="1817217"/>
                  </a:lnTo>
                  <a:lnTo>
                    <a:pt x="2766621" y="1852352"/>
                  </a:lnTo>
                  <a:lnTo>
                    <a:pt x="2766621" y="1871931"/>
                  </a:lnTo>
                  <a:lnTo>
                    <a:pt x="2766621" y="1848448"/>
                  </a:lnTo>
                  <a:lnTo>
                    <a:pt x="2766621" y="1797637"/>
                  </a:lnTo>
                  <a:lnTo>
                    <a:pt x="2770533" y="1793733"/>
                  </a:lnTo>
                  <a:lnTo>
                    <a:pt x="2770533" y="1832832"/>
                  </a:lnTo>
                  <a:lnTo>
                    <a:pt x="2770533" y="1883643"/>
                  </a:lnTo>
                  <a:lnTo>
                    <a:pt x="2774503" y="1899259"/>
                  </a:lnTo>
                  <a:lnTo>
                    <a:pt x="2774503" y="1871931"/>
                  </a:lnTo>
                  <a:lnTo>
                    <a:pt x="2774503" y="1770310"/>
                  </a:lnTo>
                  <a:lnTo>
                    <a:pt x="2778415" y="1793733"/>
                  </a:lnTo>
                  <a:lnTo>
                    <a:pt x="2778415" y="1860220"/>
                  </a:lnTo>
                  <a:lnTo>
                    <a:pt x="2778415" y="1844544"/>
                  </a:lnTo>
                  <a:lnTo>
                    <a:pt x="2782326" y="1821121"/>
                  </a:lnTo>
                  <a:lnTo>
                    <a:pt x="2782326" y="1844544"/>
                  </a:lnTo>
                  <a:lnTo>
                    <a:pt x="2782326" y="1825024"/>
                  </a:lnTo>
                  <a:lnTo>
                    <a:pt x="2782326" y="1844544"/>
                  </a:lnTo>
                  <a:lnTo>
                    <a:pt x="2786297" y="1864124"/>
                  </a:lnTo>
                  <a:lnTo>
                    <a:pt x="2786297" y="1856256"/>
                  </a:lnTo>
                  <a:lnTo>
                    <a:pt x="2786297" y="1836736"/>
                  </a:lnTo>
                  <a:lnTo>
                    <a:pt x="2790208" y="1821121"/>
                  </a:lnTo>
                  <a:lnTo>
                    <a:pt x="2790208" y="1828928"/>
                  </a:lnTo>
                  <a:lnTo>
                    <a:pt x="2790208" y="1782022"/>
                  </a:lnTo>
                  <a:lnTo>
                    <a:pt x="2790208" y="1825024"/>
                  </a:lnTo>
                  <a:lnTo>
                    <a:pt x="2794179" y="1848448"/>
                  </a:lnTo>
                  <a:lnTo>
                    <a:pt x="2794179" y="1793733"/>
                  </a:lnTo>
                  <a:lnTo>
                    <a:pt x="2794179" y="1848448"/>
                  </a:lnTo>
                  <a:lnTo>
                    <a:pt x="2798090" y="1832832"/>
                  </a:lnTo>
                  <a:lnTo>
                    <a:pt x="2798090" y="1789829"/>
                  </a:lnTo>
                  <a:lnTo>
                    <a:pt x="2798090" y="1727307"/>
                  </a:lnTo>
                  <a:lnTo>
                    <a:pt x="2798090" y="1832832"/>
                  </a:lnTo>
                  <a:lnTo>
                    <a:pt x="2802002" y="1879739"/>
                  </a:lnTo>
                  <a:lnTo>
                    <a:pt x="2802002" y="1848448"/>
                  </a:lnTo>
                  <a:lnTo>
                    <a:pt x="2805972" y="1828928"/>
                  </a:lnTo>
                  <a:lnTo>
                    <a:pt x="2805972" y="1778118"/>
                  </a:lnTo>
                  <a:lnTo>
                    <a:pt x="2805972" y="1848448"/>
                  </a:lnTo>
                  <a:lnTo>
                    <a:pt x="2805972" y="1754694"/>
                  </a:lnTo>
                  <a:lnTo>
                    <a:pt x="2809884" y="1731211"/>
                  </a:lnTo>
                  <a:lnTo>
                    <a:pt x="2809884" y="1895355"/>
                  </a:lnTo>
                  <a:lnTo>
                    <a:pt x="2809884" y="1813313"/>
                  </a:lnTo>
                  <a:lnTo>
                    <a:pt x="2813855" y="1887547"/>
                  </a:lnTo>
                  <a:lnTo>
                    <a:pt x="2813855" y="1832832"/>
                  </a:lnTo>
                  <a:lnTo>
                    <a:pt x="2813855" y="1782022"/>
                  </a:lnTo>
                  <a:lnTo>
                    <a:pt x="2813855" y="1789829"/>
                  </a:lnTo>
                  <a:lnTo>
                    <a:pt x="2817766" y="1801601"/>
                  </a:lnTo>
                  <a:lnTo>
                    <a:pt x="2817766" y="1852352"/>
                  </a:lnTo>
                  <a:lnTo>
                    <a:pt x="2817766" y="1844544"/>
                  </a:lnTo>
                  <a:lnTo>
                    <a:pt x="2821677" y="1774214"/>
                  </a:lnTo>
                  <a:lnTo>
                    <a:pt x="2821677" y="1864124"/>
                  </a:lnTo>
                  <a:lnTo>
                    <a:pt x="2821677" y="1887547"/>
                  </a:lnTo>
                  <a:lnTo>
                    <a:pt x="2821677" y="1860220"/>
                  </a:lnTo>
                  <a:lnTo>
                    <a:pt x="2825648" y="1828928"/>
                  </a:lnTo>
                  <a:lnTo>
                    <a:pt x="2825648" y="1809409"/>
                  </a:lnTo>
                  <a:lnTo>
                    <a:pt x="2825648" y="1825025"/>
                  </a:lnTo>
                  <a:lnTo>
                    <a:pt x="2829560" y="1848448"/>
                  </a:lnTo>
                  <a:lnTo>
                    <a:pt x="2829560" y="1805505"/>
                  </a:lnTo>
                  <a:lnTo>
                    <a:pt x="2829560" y="1766406"/>
                  </a:lnTo>
                  <a:lnTo>
                    <a:pt x="2833530" y="1813313"/>
                  </a:lnTo>
                  <a:lnTo>
                    <a:pt x="2833530" y="1856256"/>
                  </a:lnTo>
                  <a:lnTo>
                    <a:pt x="2837442" y="1868027"/>
                  </a:lnTo>
                  <a:lnTo>
                    <a:pt x="2837442" y="1895355"/>
                  </a:lnTo>
                  <a:lnTo>
                    <a:pt x="2837442" y="1848448"/>
                  </a:lnTo>
                  <a:lnTo>
                    <a:pt x="2841353" y="1789829"/>
                  </a:lnTo>
                  <a:lnTo>
                    <a:pt x="2841353" y="1821121"/>
                  </a:lnTo>
                  <a:lnTo>
                    <a:pt x="2841353" y="1785925"/>
                  </a:lnTo>
                  <a:lnTo>
                    <a:pt x="2845324" y="1805505"/>
                  </a:lnTo>
                  <a:lnTo>
                    <a:pt x="2845324" y="1813313"/>
                  </a:lnTo>
                  <a:lnTo>
                    <a:pt x="2845324" y="1840640"/>
                  </a:lnTo>
                  <a:lnTo>
                    <a:pt x="2849235" y="1828928"/>
                  </a:lnTo>
                  <a:lnTo>
                    <a:pt x="2849235" y="1805505"/>
                  </a:lnTo>
                  <a:lnTo>
                    <a:pt x="2849235" y="1793733"/>
                  </a:lnTo>
                  <a:lnTo>
                    <a:pt x="2849235" y="1828928"/>
                  </a:lnTo>
                  <a:lnTo>
                    <a:pt x="2853206" y="1836736"/>
                  </a:lnTo>
                  <a:lnTo>
                    <a:pt x="2853206" y="1828928"/>
                  </a:lnTo>
                  <a:lnTo>
                    <a:pt x="2853206" y="1844544"/>
                  </a:lnTo>
                  <a:lnTo>
                    <a:pt x="2857117" y="1825025"/>
                  </a:lnTo>
                  <a:lnTo>
                    <a:pt x="2857117" y="1852352"/>
                  </a:lnTo>
                  <a:lnTo>
                    <a:pt x="2857117" y="1766406"/>
                  </a:lnTo>
                  <a:lnTo>
                    <a:pt x="2861029" y="1844544"/>
                  </a:lnTo>
                  <a:lnTo>
                    <a:pt x="2861029" y="1817217"/>
                  </a:lnTo>
                  <a:lnTo>
                    <a:pt x="2861029" y="1770310"/>
                  </a:lnTo>
                  <a:lnTo>
                    <a:pt x="2864999" y="1766406"/>
                  </a:lnTo>
                  <a:lnTo>
                    <a:pt x="2864999" y="1758598"/>
                  </a:lnTo>
                  <a:lnTo>
                    <a:pt x="2864999" y="1805505"/>
                  </a:lnTo>
                  <a:lnTo>
                    <a:pt x="2868911" y="1801601"/>
                  </a:lnTo>
                  <a:lnTo>
                    <a:pt x="2868911" y="1844544"/>
                  </a:lnTo>
                  <a:lnTo>
                    <a:pt x="2868911" y="1742923"/>
                  </a:lnTo>
                  <a:lnTo>
                    <a:pt x="2872882" y="1828928"/>
                  </a:lnTo>
                  <a:lnTo>
                    <a:pt x="2872881" y="1754694"/>
                  </a:lnTo>
                  <a:lnTo>
                    <a:pt x="2872882" y="1891451"/>
                  </a:lnTo>
                  <a:lnTo>
                    <a:pt x="2872882" y="1774214"/>
                  </a:lnTo>
                  <a:lnTo>
                    <a:pt x="2876793" y="1782022"/>
                  </a:lnTo>
                  <a:lnTo>
                    <a:pt x="2876793" y="1731211"/>
                  </a:lnTo>
                  <a:lnTo>
                    <a:pt x="2876793" y="1633552"/>
                  </a:lnTo>
                  <a:lnTo>
                    <a:pt x="2880704" y="1754694"/>
                  </a:lnTo>
                  <a:lnTo>
                    <a:pt x="2880704" y="1817217"/>
                  </a:lnTo>
                  <a:lnTo>
                    <a:pt x="2880704" y="1766406"/>
                  </a:lnTo>
                  <a:lnTo>
                    <a:pt x="2880704" y="1825025"/>
                  </a:lnTo>
                  <a:lnTo>
                    <a:pt x="2884675" y="1821121"/>
                  </a:lnTo>
                  <a:lnTo>
                    <a:pt x="2884675" y="1782022"/>
                  </a:lnTo>
                  <a:lnTo>
                    <a:pt x="2884675" y="1852352"/>
                  </a:lnTo>
                  <a:lnTo>
                    <a:pt x="2888586" y="1844544"/>
                  </a:lnTo>
                  <a:lnTo>
                    <a:pt x="2888586" y="1766406"/>
                  </a:lnTo>
                  <a:lnTo>
                    <a:pt x="2888586" y="1817217"/>
                  </a:lnTo>
                  <a:lnTo>
                    <a:pt x="2888586" y="1762502"/>
                  </a:lnTo>
                  <a:lnTo>
                    <a:pt x="2892557" y="1762502"/>
                  </a:lnTo>
                  <a:lnTo>
                    <a:pt x="2892557" y="1793733"/>
                  </a:lnTo>
                  <a:lnTo>
                    <a:pt x="2892557" y="1801601"/>
                  </a:lnTo>
                  <a:lnTo>
                    <a:pt x="2896469" y="1793733"/>
                  </a:lnTo>
                  <a:lnTo>
                    <a:pt x="2896469" y="1750790"/>
                  </a:lnTo>
                  <a:lnTo>
                    <a:pt x="2896469" y="1739019"/>
                  </a:lnTo>
                  <a:lnTo>
                    <a:pt x="2896469" y="1774214"/>
                  </a:lnTo>
                  <a:lnTo>
                    <a:pt x="2900380" y="1856256"/>
                  </a:lnTo>
                  <a:lnTo>
                    <a:pt x="2900380" y="1828928"/>
                  </a:lnTo>
                  <a:lnTo>
                    <a:pt x="2900380" y="1813313"/>
                  </a:lnTo>
                  <a:lnTo>
                    <a:pt x="2904351" y="1805505"/>
                  </a:lnTo>
                  <a:lnTo>
                    <a:pt x="2904351" y="1754694"/>
                  </a:lnTo>
                  <a:lnTo>
                    <a:pt x="2904351" y="1801601"/>
                  </a:lnTo>
                  <a:lnTo>
                    <a:pt x="2904351" y="1825025"/>
                  </a:lnTo>
                  <a:lnTo>
                    <a:pt x="2908262" y="1868028"/>
                  </a:lnTo>
                  <a:lnTo>
                    <a:pt x="2908262" y="1817217"/>
                  </a:lnTo>
                  <a:lnTo>
                    <a:pt x="2908262" y="1801601"/>
                  </a:lnTo>
                  <a:lnTo>
                    <a:pt x="2912233" y="1852352"/>
                  </a:lnTo>
                  <a:lnTo>
                    <a:pt x="2912233" y="1840640"/>
                  </a:lnTo>
                  <a:lnTo>
                    <a:pt x="2912233" y="1785925"/>
                  </a:lnTo>
                  <a:lnTo>
                    <a:pt x="2912233" y="1797637"/>
                  </a:lnTo>
                  <a:lnTo>
                    <a:pt x="2916144" y="1852352"/>
                  </a:lnTo>
                  <a:lnTo>
                    <a:pt x="2916144" y="1805505"/>
                  </a:lnTo>
                  <a:lnTo>
                    <a:pt x="2920115" y="1801601"/>
                  </a:lnTo>
                  <a:lnTo>
                    <a:pt x="2920115" y="1789829"/>
                  </a:lnTo>
                  <a:lnTo>
                    <a:pt x="2920115" y="1817217"/>
                  </a:lnTo>
                  <a:lnTo>
                    <a:pt x="2920115" y="1801601"/>
                  </a:lnTo>
                  <a:lnTo>
                    <a:pt x="2924026" y="1762502"/>
                  </a:lnTo>
                  <a:lnTo>
                    <a:pt x="2924026" y="1797637"/>
                  </a:lnTo>
                  <a:lnTo>
                    <a:pt x="2924026" y="1774214"/>
                  </a:lnTo>
                  <a:lnTo>
                    <a:pt x="2927938" y="1801601"/>
                  </a:lnTo>
                  <a:lnTo>
                    <a:pt x="2927938" y="1789829"/>
                  </a:lnTo>
                  <a:lnTo>
                    <a:pt x="2927938" y="1832832"/>
                  </a:lnTo>
                  <a:lnTo>
                    <a:pt x="2927938" y="1782022"/>
                  </a:lnTo>
                  <a:lnTo>
                    <a:pt x="2931908" y="1727307"/>
                  </a:lnTo>
                  <a:lnTo>
                    <a:pt x="2931908" y="1762502"/>
                  </a:lnTo>
                  <a:lnTo>
                    <a:pt x="2931908" y="1801601"/>
                  </a:lnTo>
                  <a:lnTo>
                    <a:pt x="2935820" y="1817217"/>
                  </a:lnTo>
                  <a:lnTo>
                    <a:pt x="2935820" y="1746886"/>
                  </a:lnTo>
                  <a:lnTo>
                    <a:pt x="2935820" y="1793733"/>
                  </a:lnTo>
                  <a:lnTo>
                    <a:pt x="2935820" y="1836736"/>
                  </a:lnTo>
                  <a:lnTo>
                    <a:pt x="2939791" y="1840640"/>
                  </a:lnTo>
                  <a:lnTo>
                    <a:pt x="2939791" y="1832832"/>
                  </a:lnTo>
                  <a:lnTo>
                    <a:pt x="2939791" y="1703883"/>
                  </a:lnTo>
                  <a:lnTo>
                    <a:pt x="2943702" y="1828928"/>
                  </a:lnTo>
                  <a:lnTo>
                    <a:pt x="2943702" y="1774214"/>
                  </a:lnTo>
                  <a:lnTo>
                    <a:pt x="2943702" y="1809409"/>
                  </a:lnTo>
                  <a:lnTo>
                    <a:pt x="2947613" y="1782022"/>
                  </a:lnTo>
                  <a:lnTo>
                    <a:pt x="2947613" y="1774214"/>
                  </a:lnTo>
                  <a:lnTo>
                    <a:pt x="2947613" y="1809409"/>
                  </a:lnTo>
                  <a:lnTo>
                    <a:pt x="2947613" y="1793733"/>
                  </a:lnTo>
                  <a:lnTo>
                    <a:pt x="2951584" y="1832832"/>
                  </a:lnTo>
                  <a:lnTo>
                    <a:pt x="2955496" y="1758598"/>
                  </a:lnTo>
                  <a:lnTo>
                    <a:pt x="2955496" y="1856256"/>
                  </a:lnTo>
                  <a:lnTo>
                    <a:pt x="2955496" y="1821121"/>
                  </a:lnTo>
                  <a:lnTo>
                    <a:pt x="2959466" y="1844544"/>
                  </a:lnTo>
                  <a:lnTo>
                    <a:pt x="2959466" y="1754694"/>
                  </a:lnTo>
                  <a:lnTo>
                    <a:pt x="2959466" y="1746886"/>
                  </a:lnTo>
                  <a:lnTo>
                    <a:pt x="2963378" y="1809409"/>
                  </a:lnTo>
                  <a:lnTo>
                    <a:pt x="2963378" y="1754694"/>
                  </a:lnTo>
                  <a:lnTo>
                    <a:pt x="2963378" y="1774214"/>
                  </a:lnTo>
                  <a:lnTo>
                    <a:pt x="2967289" y="1778118"/>
                  </a:lnTo>
                  <a:lnTo>
                    <a:pt x="2967289" y="1805505"/>
                  </a:lnTo>
                  <a:lnTo>
                    <a:pt x="2967289" y="1785926"/>
                  </a:lnTo>
                  <a:lnTo>
                    <a:pt x="2971260" y="1746886"/>
                  </a:lnTo>
                  <a:lnTo>
                    <a:pt x="2971260" y="1801601"/>
                  </a:lnTo>
                  <a:lnTo>
                    <a:pt x="2971260" y="1825025"/>
                  </a:lnTo>
                  <a:lnTo>
                    <a:pt x="2971260" y="1774214"/>
                  </a:lnTo>
                  <a:lnTo>
                    <a:pt x="2975171" y="1793733"/>
                  </a:lnTo>
                  <a:lnTo>
                    <a:pt x="2975171" y="1801601"/>
                  </a:lnTo>
                  <a:lnTo>
                    <a:pt x="2975171" y="1785926"/>
                  </a:lnTo>
                  <a:lnTo>
                    <a:pt x="2979142" y="1852352"/>
                  </a:lnTo>
                  <a:lnTo>
                    <a:pt x="2979142" y="1805505"/>
                  </a:lnTo>
                  <a:lnTo>
                    <a:pt x="2979142" y="1723403"/>
                  </a:lnTo>
                  <a:lnTo>
                    <a:pt x="2979142" y="1758598"/>
                  </a:lnTo>
                  <a:lnTo>
                    <a:pt x="2983053" y="1817217"/>
                  </a:lnTo>
                  <a:lnTo>
                    <a:pt x="2983053" y="1785926"/>
                  </a:lnTo>
                  <a:lnTo>
                    <a:pt x="2986965" y="1801601"/>
                  </a:lnTo>
                  <a:lnTo>
                    <a:pt x="2986965" y="1758598"/>
                  </a:lnTo>
                  <a:lnTo>
                    <a:pt x="2986965" y="1750790"/>
                  </a:lnTo>
                  <a:lnTo>
                    <a:pt x="2986965" y="1871931"/>
                  </a:lnTo>
                  <a:lnTo>
                    <a:pt x="2990935" y="1828928"/>
                  </a:lnTo>
                  <a:lnTo>
                    <a:pt x="2990935" y="1750790"/>
                  </a:lnTo>
                  <a:lnTo>
                    <a:pt x="2990935" y="1809409"/>
                  </a:lnTo>
                  <a:lnTo>
                    <a:pt x="2994847" y="1844544"/>
                  </a:lnTo>
                  <a:lnTo>
                    <a:pt x="2994847" y="1832832"/>
                  </a:lnTo>
                  <a:lnTo>
                    <a:pt x="2994847" y="1805505"/>
                  </a:lnTo>
                  <a:lnTo>
                    <a:pt x="2994847" y="1828928"/>
                  </a:lnTo>
                  <a:lnTo>
                    <a:pt x="2998818" y="1746886"/>
                  </a:lnTo>
                  <a:lnTo>
                    <a:pt x="2998818" y="1766406"/>
                  </a:lnTo>
                  <a:lnTo>
                    <a:pt x="2998818" y="1809409"/>
                  </a:lnTo>
                  <a:lnTo>
                    <a:pt x="3002729" y="1817217"/>
                  </a:lnTo>
                  <a:lnTo>
                    <a:pt x="3002729" y="1762502"/>
                  </a:lnTo>
                  <a:lnTo>
                    <a:pt x="3002729" y="1731211"/>
                  </a:lnTo>
                  <a:lnTo>
                    <a:pt x="3002729" y="1778118"/>
                  </a:lnTo>
                  <a:lnTo>
                    <a:pt x="3006640" y="1723403"/>
                  </a:lnTo>
                  <a:lnTo>
                    <a:pt x="3006640" y="1735115"/>
                  </a:lnTo>
                  <a:lnTo>
                    <a:pt x="3006640" y="1754694"/>
                  </a:lnTo>
                  <a:lnTo>
                    <a:pt x="3010611" y="1825025"/>
                  </a:lnTo>
                  <a:lnTo>
                    <a:pt x="3010611" y="1809409"/>
                  </a:lnTo>
                  <a:lnTo>
                    <a:pt x="3010611" y="1840640"/>
                  </a:lnTo>
                  <a:lnTo>
                    <a:pt x="3010611" y="1797637"/>
                  </a:lnTo>
                  <a:lnTo>
                    <a:pt x="3014522" y="1789829"/>
                  </a:lnTo>
                  <a:lnTo>
                    <a:pt x="3014522" y="1875835"/>
                  </a:lnTo>
                  <a:lnTo>
                    <a:pt x="3014522" y="1860220"/>
                  </a:lnTo>
                  <a:lnTo>
                    <a:pt x="3018493" y="1735115"/>
                  </a:lnTo>
                  <a:lnTo>
                    <a:pt x="3018493" y="1782022"/>
                  </a:lnTo>
                  <a:lnTo>
                    <a:pt x="3018493" y="1770310"/>
                  </a:lnTo>
                  <a:lnTo>
                    <a:pt x="3018493" y="1793733"/>
                  </a:lnTo>
                  <a:lnTo>
                    <a:pt x="3022405" y="1762502"/>
                  </a:lnTo>
                  <a:lnTo>
                    <a:pt x="3022405" y="1778118"/>
                  </a:lnTo>
                  <a:lnTo>
                    <a:pt x="3022405" y="1754694"/>
                  </a:lnTo>
                  <a:lnTo>
                    <a:pt x="3026316" y="1848448"/>
                  </a:lnTo>
                  <a:lnTo>
                    <a:pt x="3026316" y="1860220"/>
                  </a:lnTo>
                  <a:lnTo>
                    <a:pt x="3026316" y="1836736"/>
                  </a:lnTo>
                  <a:lnTo>
                    <a:pt x="3026316" y="1805505"/>
                  </a:lnTo>
                  <a:lnTo>
                    <a:pt x="3030287" y="1801601"/>
                  </a:lnTo>
                  <a:lnTo>
                    <a:pt x="3030287" y="1860220"/>
                  </a:lnTo>
                  <a:lnTo>
                    <a:pt x="3030287" y="1840640"/>
                  </a:lnTo>
                  <a:lnTo>
                    <a:pt x="3034198" y="1805505"/>
                  </a:lnTo>
                  <a:lnTo>
                    <a:pt x="3034198" y="1797637"/>
                  </a:lnTo>
                  <a:lnTo>
                    <a:pt x="3034198" y="1825025"/>
                  </a:lnTo>
                  <a:lnTo>
                    <a:pt x="3038169" y="1840640"/>
                  </a:lnTo>
                  <a:lnTo>
                    <a:pt x="3038169" y="1778118"/>
                  </a:lnTo>
                  <a:lnTo>
                    <a:pt x="3042080" y="1828929"/>
                  </a:lnTo>
                  <a:lnTo>
                    <a:pt x="3042080" y="1785926"/>
                  </a:lnTo>
                  <a:lnTo>
                    <a:pt x="3042080" y="1778118"/>
                  </a:lnTo>
                  <a:lnTo>
                    <a:pt x="3042080" y="1801601"/>
                  </a:lnTo>
                  <a:lnTo>
                    <a:pt x="3045992" y="1817217"/>
                  </a:lnTo>
                  <a:lnTo>
                    <a:pt x="3045992" y="1848448"/>
                  </a:lnTo>
                  <a:lnTo>
                    <a:pt x="3049962" y="1809409"/>
                  </a:lnTo>
                  <a:lnTo>
                    <a:pt x="3049962" y="1774214"/>
                  </a:lnTo>
                  <a:lnTo>
                    <a:pt x="3053874" y="1825025"/>
                  </a:lnTo>
                  <a:lnTo>
                    <a:pt x="3053874" y="1860220"/>
                  </a:lnTo>
                  <a:lnTo>
                    <a:pt x="3053874" y="1907067"/>
                  </a:lnTo>
                  <a:lnTo>
                    <a:pt x="3053874" y="1836736"/>
                  </a:lnTo>
                  <a:lnTo>
                    <a:pt x="3057844" y="1793733"/>
                  </a:lnTo>
                  <a:lnTo>
                    <a:pt x="3057844" y="1817217"/>
                  </a:lnTo>
                  <a:lnTo>
                    <a:pt x="3057844" y="1832832"/>
                  </a:lnTo>
                  <a:lnTo>
                    <a:pt x="3061756" y="1731211"/>
                  </a:lnTo>
                  <a:lnTo>
                    <a:pt x="3061756" y="1750790"/>
                  </a:lnTo>
                  <a:lnTo>
                    <a:pt x="3061756" y="1871931"/>
                  </a:lnTo>
                  <a:lnTo>
                    <a:pt x="3061756" y="1735115"/>
                  </a:lnTo>
                  <a:lnTo>
                    <a:pt x="3065667" y="1746886"/>
                  </a:lnTo>
                  <a:lnTo>
                    <a:pt x="3065667" y="1754694"/>
                  </a:lnTo>
                  <a:lnTo>
                    <a:pt x="3065667" y="1832832"/>
                  </a:lnTo>
                  <a:lnTo>
                    <a:pt x="3069638" y="1813313"/>
                  </a:lnTo>
                  <a:lnTo>
                    <a:pt x="3069638" y="1860220"/>
                  </a:lnTo>
                  <a:lnTo>
                    <a:pt x="3069638" y="1852352"/>
                  </a:lnTo>
                  <a:lnTo>
                    <a:pt x="3069638" y="1801601"/>
                  </a:lnTo>
                  <a:lnTo>
                    <a:pt x="3073549" y="1809409"/>
                  </a:lnTo>
                  <a:lnTo>
                    <a:pt x="3073549" y="1774214"/>
                  </a:lnTo>
                  <a:lnTo>
                    <a:pt x="3073549" y="1910971"/>
                  </a:lnTo>
                  <a:lnTo>
                    <a:pt x="3077520" y="1903163"/>
                  </a:lnTo>
                  <a:lnTo>
                    <a:pt x="3077520" y="1809409"/>
                  </a:lnTo>
                  <a:lnTo>
                    <a:pt x="3077520" y="1856256"/>
                  </a:lnTo>
                  <a:lnTo>
                    <a:pt x="3077520" y="1844544"/>
                  </a:lnTo>
                  <a:lnTo>
                    <a:pt x="3081432" y="1848448"/>
                  </a:lnTo>
                  <a:lnTo>
                    <a:pt x="3081432" y="1817217"/>
                  </a:lnTo>
                  <a:lnTo>
                    <a:pt x="3081432" y="1825025"/>
                  </a:lnTo>
                  <a:lnTo>
                    <a:pt x="3085402" y="1821121"/>
                  </a:lnTo>
                  <a:lnTo>
                    <a:pt x="3085402" y="1879739"/>
                  </a:lnTo>
                  <a:lnTo>
                    <a:pt x="3085402" y="1825025"/>
                  </a:lnTo>
                  <a:lnTo>
                    <a:pt x="3085402" y="1875835"/>
                  </a:lnTo>
                  <a:lnTo>
                    <a:pt x="3089314" y="1860220"/>
                  </a:lnTo>
                  <a:lnTo>
                    <a:pt x="3089314" y="1766406"/>
                  </a:lnTo>
                  <a:lnTo>
                    <a:pt x="3089314" y="1836736"/>
                  </a:lnTo>
                  <a:lnTo>
                    <a:pt x="3093225" y="1832832"/>
                  </a:lnTo>
                  <a:lnTo>
                    <a:pt x="3093225" y="1817217"/>
                  </a:lnTo>
                  <a:lnTo>
                    <a:pt x="3093225" y="1895355"/>
                  </a:lnTo>
                  <a:lnTo>
                    <a:pt x="3093225" y="1860220"/>
                  </a:lnTo>
                  <a:lnTo>
                    <a:pt x="3097196" y="1848448"/>
                  </a:lnTo>
                  <a:lnTo>
                    <a:pt x="3097196" y="1832832"/>
                  </a:lnTo>
                  <a:lnTo>
                    <a:pt x="3097196" y="1825025"/>
                  </a:lnTo>
                  <a:lnTo>
                    <a:pt x="3101107" y="1801601"/>
                  </a:lnTo>
                  <a:lnTo>
                    <a:pt x="3101107" y="1742923"/>
                  </a:lnTo>
                  <a:lnTo>
                    <a:pt x="3101107" y="1813313"/>
                  </a:lnTo>
                  <a:lnTo>
                    <a:pt x="3101107" y="1903163"/>
                  </a:lnTo>
                  <a:lnTo>
                    <a:pt x="3105078" y="1891451"/>
                  </a:lnTo>
                  <a:lnTo>
                    <a:pt x="3105078" y="1879739"/>
                  </a:lnTo>
                  <a:lnTo>
                    <a:pt x="3105078" y="1864124"/>
                  </a:lnTo>
                  <a:lnTo>
                    <a:pt x="3108989" y="1825025"/>
                  </a:lnTo>
                  <a:lnTo>
                    <a:pt x="3108989" y="1813313"/>
                  </a:lnTo>
                  <a:lnTo>
                    <a:pt x="3112901" y="1817217"/>
                  </a:lnTo>
                  <a:lnTo>
                    <a:pt x="3112901" y="1809409"/>
                  </a:lnTo>
                  <a:lnTo>
                    <a:pt x="3116871" y="1809409"/>
                  </a:lnTo>
                  <a:lnTo>
                    <a:pt x="3116871" y="1785926"/>
                  </a:lnTo>
                  <a:lnTo>
                    <a:pt x="3116871" y="1809409"/>
                  </a:lnTo>
                  <a:lnTo>
                    <a:pt x="3116871" y="1766406"/>
                  </a:lnTo>
                  <a:lnTo>
                    <a:pt x="3120783" y="1774214"/>
                  </a:lnTo>
                  <a:lnTo>
                    <a:pt x="3120783" y="1766406"/>
                  </a:lnTo>
                  <a:lnTo>
                    <a:pt x="3120783" y="1828929"/>
                  </a:lnTo>
                  <a:lnTo>
                    <a:pt x="3124754" y="1801601"/>
                  </a:lnTo>
                  <a:lnTo>
                    <a:pt x="3124754" y="1746886"/>
                  </a:lnTo>
                  <a:lnTo>
                    <a:pt x="3124754" y="1797637"/>
                  </a:lnTo>
                  <a:lnTo>
                    <a:pt x="3124754" y="1774214"/>
                  </a:lnTo>
                  <a:lnTo>
                    <a:pt x="3128665" y="1801601"/>
                  </a:lnTo>
                  <a:lnTo>
                    <a:pt x="3128665" y="1848448"/>
                  </a:lnTo>
                  <a:lnTo>
                    <a:pt x="3128665" y="1778118"/>
                  </a:lnTo>
                  <a:lnTo>
                    <a:pt x="3132576" y="1836736"/>
                  </a:lnTo>
                  <a:lnTo>
                    <a:pt x="3132576" y="1891451"/>
                  </a:lnTo>
                  <a:lnTo>
                    <a:pt x="3132576" y="1832832"/>
                  </a:lnTo>
                  <a:lnTo>
                    <a:pt x="3136547" y="1840640"/>
                  </a:lnTo>
                  <a:lnTo>
                    <a:pt x="3136547" y="1801601"/>
                  </a:lnTo>
                  <a:lnTo>
                    <a:pt x="3136547" y="1856256"/>
                  </a:lnTo>
                  <a:lnTo>
                    <a:pt x="3140458" y="1801601"/>
                  </a:lnTo>
                  <a:lnTo>
                    <a:pt x="3140458" y="1868028"/>
                  </a:lnTo>
                  <a:lnTo>
                    <a:pt x="3140458" y="1801601"/>
                  </a:lnTo>
                  <a:lnTo>
                    <a:pt x="3140458" y="1848448"/>
                  </a:lnTo>
                  <a:lnTo>
                    <a:pt x="3144429" y="1801601"/>
                  </a:lnTo>
                  <a:lnTo>
                    <a:pt x="3144429" y="1844544"/>
                  </a:lnTo>
                  <a:lnTo>
                    <a:pt x="3144429" y="1852352"/>
                  </a:lnTo>
                  <a:lnTo>
                    <a:pt x="3148341" y="1864124"/>
                  </a:lnTo>
                  <a:lnTo>
                    <a:pt x="3148341" y="1785926"/>
                  </a:lnTo>
                  <a:lnTo>
                    <a:pt x="3148341" y="1828929"/>
                  </a:lnTo>
                  <a:lnTo>
                    <a:pt x="3148341" y="1899259"/>
                  </a:lnTo>
                  <a:lnTo>
                    <a:pt x="3152252" y="1868028"/>
                  </a:lnTo>
                  <a:lnTo>
                    <a:pt x="3152252" y="1883643"/>
                  </a:lnTo>
                  <a:lnTo>
                    <a:pt x="3156223" y="1782022"/>
                  </a:lnTo>
                  <a:lnTo>
                    <a:pt x="3156223" y="1797637"/>
                  </a:lnTo>
                  <a:lnTo>
                    <a:pt x="3156223" y="1828929"/>
                  </a:lnTo>
                  <a:lnTo>
                    <a:pt x="3160134" y="1789830"/>
                  </a:lnTo>
                  <a:lnTo>
                    <a:pt x="3160134" y="1817217"/>
                  </a:lnTo>
                  <a:lnTo>
                    <a:pt x="3160134" y="1825025"/>
                  </a:lnTo>
                  <a:lnTo>
                    <a:pt x="3160134" y="1899259"/>
                  </a:lnTo>
                  <a:lnTo>
                    <a:pt x="3164105" y="1832832"/>
                  </a:lnTo>
                  <a:lnTo>
                    <a:pt x="3164105" y="1727307"/>
                  </a:lnTo>
                  <a:lnTo>
                    <a:pt x="3164105" y="1817217"/>
                  </a:lnTo>
                  <a:lnTo>
                    <a:pt x="3168016" y="1895355"/>
                  </a:lnTo>
                  <a:lnTo>
                    <a:pt x="3168016" y="1817217"/>
                  </a:lnTo>
                  <a:lnTo>
                    <a:pt x="3168016" y="1770310"/>
                  </a:lnTo>
                  <a:lnTo>
                    <a:pt x="3168016" y="1793733"/>
                  </a:lnTo>
                  <a:lnTo>
                    <a:pt x="3171928" y="1809409"/>
                  </a:lnTo>
                  <a:lnTo>
                    <a:pt x="3171928" y="1883643"/>
                  </a:lnTo>
                  <a:lnTo>
                    <a:pt x="3175898" y="1809409"/>
                  </a:lnTo>
                  <a:lnTo>
                    <a:pt x="3179810" y="1785926"/>
                  </a:lnTo>
                  <a:lnTo>
                    <a:pt x="3179810" y="1801601"/>
                  </a:lnTo>
                  <a:lnTo>
                    <a:pt x="3179810" y="1809409"/>
                  </a:lnTo>
                  <a:lnTo>
                    <a:pt x="3183780" y="1809409"/>
                  </a:lnTo>
                  <a:lnTo>
                    <a:pt x="3183780" y="1785926"/>
                  </a:lnTo>
                  <a:lnTo>
                    <a:pt x="3183780" y="1797637"/>
                  </a:lnTo>
                  <a:lnTo>
                    <a:pt x="3183780" y="1789830"/>
                  </a:lnTo>
                  <a:lnTo>
                    <a:pt x="3187692" y="1817217"/>
                  </a:lnTo>
                  <a:lnTo>
                    <a:pt x="3187692" y="1828929"/>
                  </a:lnTo>
                  <a:lnTo>
                    <a:pt x="3187692" y="1844544"/>
                  </a:lnTo>
                  <a:lnTo>
                    <a:pt x="3191603" y="1856256"/>
                  </a:lnTo>
                  <a:lnTo>
                    <a:pt x="3191603" y="1914875"/>
                  </a:lnTo>
                  <a:lnTo>
                    <a:pt x="3191603" y="1797637"/>
                  </a:lnTo>
                  <a:lnTo>
                    <a:pt x="3195574" y="1785926"/>
                  </a:lnTo>
                  <a:lnTo>
                    <a:pt x="3195574" y="1813313"/>
                  </a:lnTo>
                  <a:lnTo>
                    <a:pt x="3195574" y="1899259"/>
                  </a:lnTo>
                  <a:lnTo>
                    <a:pt x="3199485" y="1836736"/>
                  </a:lnTo>
                  <a:lnTo>
                    <a:pt x="3199485" y="1817217"/>
                  </a:lnTo>
                  <a:lnTo>
                    <a:pt x="3199485" y="1848448"/>
                  </a:lnTo>
                  <a:lnTo>
                    <a:pt x="3199485" y="1871932"/>
                  </a:lnTo>
                  <a:lnTo>
                    <a:pt x="3203456" y="1860220"/>
                  </a:lnTo>
                  <a:lnTo>
                    <a:pt x="3203456" y="1868028"/>
                  </a:lnTo>
                  <a:lnTo>
                    <a:pt x="3203456" y="1825025"/>
                  </a:lnTo>
                  <a:lnTo>
                    <a:pt x="3207368" y="1801601"/>
                  </a:lnTo>
                  <a:lnTo>
                    <a:pt x="3207368" y="1840640"/>
                  </a:lnTo>
                  <a:lnTo>
                    <a:pt x="3207368" y="1782022"/>
                  </a:lnTo>
                  <a:lnTo>
                    <a:pt x="3207368" y="1801601"/>
                  </a:lnTo>
                  <a:lnTo>
                    <a:pt x="3211279" y="1852352"/>
                  </a:lnTo>
                  <a:lnTo>
                    <a:pt x="3211279" y="1887547"/>
                  </a:lnTo>
                  <a:lnTo>
                    <a:pt x="3211279" y="1848448"/>
                  </a:lnTo>
                  <a:lnTo>
                    <a:pt x="3215250" y="1903163"/>
                  </a:lnTo>
                  <a:lnTo>
                    <a:pt x="3215250" y="1844544"/>
                  </a:lnTo>
                  <a:lnTo>
                    <a:pt x="3215250" y="1836736"/>
                  </a:lnTo>
                  <a:lnTo>
                    <a:pt x="3219161" y="1832832"/>
                  </a:lnTo>
                  <a:lnTo>
                    <a:pt x="3219161" y="1809409"/>
                  </a:lnTo>
                  <a:lnTo>
                    <a:pt x="3219161" y="1883643"/>
                  </a:lnTo>
                  <a:lnTo>
                    <a:pt x="3223132" y="1785926"/>
                  </a:lnTo>
                  <a:lnTo>
                    <a:pt x="3223132" y="1817217"/>
                  </a:lnTo>
                  <a:lnTo>
                    <a:pt x="3223132" y="1836736"/>
                  </a:lnTo>
                  <a:lnTo>
                    <a:pt x="3223132" y="1774214"/>
                  </a:lnTo>
                  <a:lnTo>
                    <a:pt x="3227043" y="1840640"/>
                  </a:lnTo>
                  <a:lnTo>
                    <a:pt x="3227043" y="1871932"/>
                  </a:lnTo>
                  <a:lnTo>
                    <a:pt x="3227043" y="1879739"/>
                  </a:lnTo>
                  <a:lnTo>
                    <a:pt x="3230955" y="1887547"/>
                  </a:lnTo>
                  <a:lnTo>
                    <a:pt x="3230955" y="1848448"/>
                  </a:lnTo>
                  <a:lnTo>
                    <a:pt x="3230955" y="1860220"/>
                  </a:lnTo>
                  <a:lnTo>
                    <a:pt x="3230955" y="1895355"/>
                  </a:lnTo>
                  <a:lnTo>
                    <a:pt x="3234925" y="1879739"/>
                  </a:lnTo>
                  <a:lnTo>
                    <a:pt x="3234925" y="1840640"/>
                  </a:lnTo>
                  <a:lnTo>
                    <a:pt x="3234925" y="1793733"/>
                  </a:lnTo>
                  <a:lnTo>
                    <a:pt x="3238837" y="1828929"/>
                  </a:lnTo>
                  <a:lnTo>
                    <a:pt x="3238837" y="1860220"/>
                  </a:lnTo>
                  <a:lnTo>
                    <a:pt x="3238837" y="1797637"/>
                  </a:lnTo>
                  <a:lnTo>
                    <a:pt x="3238837" y="1828929"/>
                  </a:lnTo>
                  <a:lnTo>
                    <a:pt x="3242807" y="1836736"/>
                  </a:lnTo>
                  <a:lnTo>
                    <a:pt x="3242807" y="1856256"/>
                  </a:lnTo>
                  <a:lnTo>
                    <a:pt x="3242807" y="1895355"/>
                  </a:lnTo>
                  <a:lnTo>
                    <a:pt x="3246719" y="1856256"/>
                  </a:lnTo>
                  <a:lnTo>
                    <a:pt x="3246719" y="1809409"/>
                  </a:lnTo>
                  <a:lnTo>
                    <a:pt x="3246719" y="1801601"/>
                  </a:lnTo>
                  <a:lnTo>
                    <a:pt x="3246719" y="1789830"/>
                  </a:lnTo>
                  <a:lnTo>
                    <a:pt x="3250630" y="1778118"/>
                  </a:lnTo>
                  <a:lnTo>
                    <a:pt x="3250630" y="1821121"/>
                  </a:lnTo>
                  <a:lnTo>
                    <a:pt x="3250630" y="1801601"/>
                  </a:lnTo>
                  <a:lnTo>
                    <a:pt x="3254601" y="1832833"/>
                  </a:lnTo>
                  <a:lnTo>
                    <a:pt x="3254601" y="1868028"/>
                  </a:lnTo>
                  <a:lnTo>
                    <a:pt x="3254601" y="1832833"/>
                  </a:lnTo>
                  <a:lnTo>
                    <a:pt x="3254601" y="1805505"/>
                  </a:lnTo>
                  <a:lnTo>
                    <a:pt x="3258512" y="1840640"/>
                  </a:lnTo>
                  <a:lnTo>
                    <a:pt x="3262483" y="1731211"/>
                  </a:lnTo>
                  <a:lnTo>
                    <a:pt x="3262483" y="1883643"/>
                  </a:lnTo>
                  <a:lnTo>
                    <a:pt x="3266395" y="1785926"/>
                  </a:lnTo>
                  <a:lnTo>
                    <a:pt x="3266395" y="1836736"/>
                  </a:lnTo>
                  <a:lnTo>
                    <a:pt x="3266395" y="1770310"/>
                  </a:lnTo>
                  <a:lnTo>
                    <a:pt x="3270365" y="1848448"/>
                  </a:lnTo>
                  <a:lnTo>
                    <a:pt x="3270365" y="1782022"/>
                  </a:lnTo>
                  <a:lnTo>
                    <a:pt x="3270365" y="1868028"/>
                  </a:lnTo>
                  <a:lnTo>
                    <a:pt x="3274277" y="1782022"/>
                  </a:lnTo>
                  <a:lnTo>
                    <a:pt x="3274277" y="1860220"/>
                  </a:lnTo>
                  <a:lnTo>
                    <a:pt x="3274277" y="1852352"/>
                  </a:lnTo>
                  <a:lnTo>
                    <a:pt x="3278188" y="1875835"/>
                  </a:lnTo>
                  <a:lnTo>
                    <a:pt x="3278188" y="1887547"/>
                  </a:lnTo>
                  <a:lnTo>
                    <a:pt x="3278188" y="1864124"/>
                  </a:lnTo>
                  <a:lnTo>
                    <a:pt x="3282159" y="1844544"/>
                  </a:lnTo>
                  <a:lnTo>
                    <a:pt x="3282159" y="1774214"/>
                  </a:lnTo>
                  <a:lnTo>
                    <a:pt x="3282159" y="1817217"/>
                  </a:lnTo>
                  <a:lnTo>
                    <a:pt x="3282159" y="1809409"/>
                  </a:lnTo>
                  <a:lnTo>
                    <a:pt x="3286070" y="1813313"/>
                  </a:lnTo>
                  <a:lnTo>
                    <a:pt x="3286070" y="1918838"/>
                  </a:lnTo>
                  <a:lnTo>
                    <a:pt x="3286070" y="1860220"/>
                  </a:lnTo>
                  <a:lnTo>
                    <a:pt x="3290041" y="1848448"/>
                  </a:lnTo>
                  <a:lnTo>
                    <a:pt x="3290041" y="1813313"/>
                  </a:lnTo>
                  <a:lnTo>
                    <a:pt x="3290041" y="1805505"/>
                  </a:lnTo>
                  <a:lnTo>
                    <a:pt x="3290041" y="1848448"/>
                  </a:lnTo>
                  <a:lnTo>
                    <a:pt x="3293952" y="1899259"/>
                  </a:lnTo>
                  <a:lnTo>
                    <a:pt x="3293952" y="1809409"/>
                  </a:lnTo>
                  <a:lnTo>
                    <a:pt x="3293952" y="1742923"/>
                  </a:lnTo>
                  <a:lnTo>
                    <a:pt x="3297864" y="1793733"/>
                  </a:lnTo>
                  <a:lnTo>
                    <a:pt x="3297864" y="1813313"/>
                  </a:lnTo>
                  <a:lnTo>
                    <a:pt x="3297864" y="1778118"/>
                  </a:lnTo>
                  <a:lnTo>
                    <a:pt x="3297864" y="1840640"/>
                  </a:lnTo>
                  <a:lnTo>
                    <a:pt x="3301834" y="1868028"/>
                  </a:lnTo>
                  <a:lnTo>
                    <a:pt x="3301834" y="1805505"/>
                  </a:lnTo>
                  <a:lnTo>
                    <a:pt x="3301834" y="1782022"/>
                  </a:lnTo>
                  <a:lnTo>
                    <a:pt x="3305746" y="1774214"/>
                  </a:lnTo>
                  <a:lnTo>
                    <a:pt x="3305746" y="1742923"/>
                  </a:lnTo>
                  <a:lnTo>
                    <a:pt x="3305746" y="1723403"/>
                  </a:lnTo>
                  <a:lnTo>
                    <a:pt x="3309716" y="1778118"/>
                  </a:lnTo>
                  <a:lnTo>
                    <a:pt x="3309716" y="1766406"/>
                  </a:lnTo>
                  <a:lnTo>
                    <a:pt x="3309716" y="1758598"/>
                  </a:lnTo>
                  <a:lnTo>
                    <a:pt x="3313628" y="1750790"/>
                  </a:lnTo>
                  <a:lnTo>
                    <a:pt x="3313628" y="1742923"/>
                  </a:lnTo>
                  <a:lnTo>
                    <a:pt x="3313628" y="1703883"/>
                  </a:lnTo>
                  <a:lnTo>
                    <a:pt x="3317539" y="1692171"/>
                  </a:lnTo>
                  <a:lnTo>
                    <a:pt x="3317539" y="1770310"/>
                  </a:lnTo>
                  <a:lnTo>
                    <a:pt x="3317539" y="1750790"/>
                  </a:lnTo>
                  <a:lnTo>
                    <a:pt x="3321510" y="1746886"/>
                  </a:lnTo>
                  <a:lnTo>
                    <a:pt x="3321510" y="1711691"/>
                  </a:lnTo>
                  <a:lnTo>
                    <a:pt x="3321510" y="1797637"/>
                  </a:lnTo>
                  <a:lnTo>
                    <a:pt x="3321510" y="1727307"/>
                  </a:lnTo>
                  <a:lnTo>
                    <a:pt x="3325421" y="1699979"/>
                  </a:lnTo>
                  <a:lnTo>
                    <a:pt x="3325421" y="1770310"/>
                  </a:lnTo>
                  <a:lnTo>
                    <a:pt x="3329392" y="1801601"/>
                  </a:lnTo>
                  <a:lnTo>
                    <a:pt x="3329392" y="1778118"/>
                  </a:lnTo>
                  <a:lnTo>
                    <a:pt x="3329392" y="1879739"/>
                  </a:lnTo>
                  <a:lnTo>
                    <a:pt x="3329392" y="1750790"/>
                  </a:lnTo>
                  <a:lnTo>
                    <a:pt x="3333304" y="1805505"/>
                  </a:lnTo>
                  <a:lnTo>
                    <a:pt x="3333304" y="1930550"/>
                  </a:lnTo>
                  <a:lnTo>
                    <a:pt x="3333304" y="1762502"/>
                  </a:lnTo>
                  <a:lnTo>
                    <a:pt x="3337215" y="1766406"/>
                  </a:lnTo>
                  <a:lnTo>
                    <a:pt x="3337215" y="1754694"/>
                  </a:lnTo>
                  <a:lnTo>
                    <a:pt x="3337215" y="1782022"/>
                  </a:lnTo>
                  <a:lnTo>
                    <a:pt x="3337215" y="1797637"/>
                  </a:lnTo>
                  <a:lnTo>
                    <a:pt x="3341186" y="1770310"/>
                  </a:lnTo>
                  <a:lnTo>
                    <a:pt x="3341186" y="1852352"/>
                  </a:lnTo>
                  <a:lnTo>
                    <a:pt x="3341186" y="1785926"/>
                  </a:lnTo>
                  <a:lnTo>
                    <a:pt x="3345097" y="1801601"/>
                  </a:lnTo>
                  <a:lnTo>
                    <a:pt x="3345097" y="1825025"/>
                  </a:lnTo>
                  <a:lnTo>
                    <a:pt x="3345097" y="1860220"/>
                  </a:lnTo>
                  <a:lnTo>
                    <a:pt x="3345097" y="1817217"/>
                  </a:lnTo>
                  <a:lnTo>
                    <a:pt x="3349068" y="1766406"/>
                  </a:lnTo>
                  <a:lnTo>
                    <a:pt x="3349068" y="1746886"/>
                  </a:lnTo>
                  <a:lnTo>
                    <a:pt x="3349068" y="1789830"/>
                  </a:lnTo>
                  <a:lnTo>
                    <a:pt x="3352979" y="1805505"/>
                  </a:lnTo>
                  <a:lnTo>
                    <a:pt x="3352979" y="1774214"/>
                  </a:lnTo>
                  <a:lnTo>
                    <a:pt x="3352979" y="1797637"/>
                  </a:lnTo>
                  <a:lnTo>
                    <a:pt x="3352979" y="1852352"/>
                  </a:lnTo>
                  <a:lnTo>
                    <a:pt x="3356891" y="1801601"/>
                  </a:lnTo>
                  <a:lnTo>
                    <a:pt x="3356891" y="1762502"/>
                  </a:lnTo>
                  <a:lnTo>
                    <a:pt x="3356891" y="1840640"/>
                  </a:lnTo>
                  <a:lnTo>
                    <a:pt x="3360861" y="1844544"/>
                  </a:lnTo>
                  <a:lnTo>
                    <a:pt x="3360861" y="1805505"/>
                  </a:lnTo>
                  <a:lnTo>
                    <a:pt x="3360861" y="1750790"/>
                  </a:lnTo>
                  <a:lnTo>
                    <a:pt x="3360861" y="1801601"/>
                  </a:lnTo>
                  <a:lnTo>
                    <a:pt x="3364773" y="1793733"/>
                  </a:lnTo>
                  <a:lnTo>
                    <a:pt x="3364773" y="1770310"/>
                  </a:lnTo>
                  <a:lnTo>
                    <a:pt x="3368743" y="1789830"/>
                  </a:lnTo>
                  <a:lnTo>
                    <a:pt x="3368743" y="1774214"/>
                  </a:lnTo>
                  <a:lnTo>
                    <a:pt x="3368743" y="1754694"/>
                  </a:lnTo>
                  <a:lnTo>
                    <a:pt x="3372655" y="1789830"/>
                  </a:lnTo>
                  <a:lnTo>
                    <a:pt x="3372655" y="1750790"/>
                  </a:lnTo>
                  <a:lnTo>
                    <a:pt x="3372655" y="1809409"/>
                  </a:lnTo>
                  <a:lnTo>
                    <a:pt x="3376566" y="1797637"/>
                  </a:lnTo>
                  <a:lnTo>
                    <a:pt x="3376566" y="1774214"/>
                  </a:lnTo>
                  <a:lnTo>
                    <a:pt x="3376566" y="1766406"/>
                  </a:lnTo>
                  <a:lnTo>
                    <a:pt x="3380537" y="1774214"/>
                  </a:lnTo>
                  <a:lnTo>
                    <a:pt x="3380537" y="1758598"/>
                  </a:lnTo>
                  <a:lnTo>
                    <a:pt x="3380537" y="1778118"/>
                  </a:lnTo>
                  <a:lnTo>
                    <a:pt x="3380537" y="1746886"/>
                  </a:lnTo>
                  <a:lnTo>
                    <a:pt x="3384448" y="1742923"/>
                  </a:lnTo>
                  <a:lnTo>
                    <a:pt x="3384448" y="1758598"/>
                  </a:lnTo>
                  <a:lnTo>
                    <a:pt x="3384448" y="1778118"/>
                  </a:lnTo>
                  <a:lnTo>
                    <a:pt x="3388419" y="1821121"/>
                  </a:lnTo>
                  <a:lnTo>
                    <a:pt x="3388419" y="1742923"/>
                  </a:lnTo>
                  <a:lnTo>
                    <a:pt x="3388419" y="1797637"/>
                  </a:lnTo>
                  <a:lnTo>
                    <a:pt x="3392331" y="1739019"/>
                  </a:lnTo>
                  <a:lnTo>
                    <a:pt x="3392331" y="1821121"/>
                  </a:lnTo>
                  <a:lnTo>
                    <a:pt x="3396242" y="1766406"/>
                  </a:lnTo>
                  <a:lnTo>
                    <a:pt x="3396242" y="1805505"/>
                  </a:lnTo>
                  <a:lnTo>
                    <a:pt x="3400213" y="1856256"/>
                  </a:lnTo>
                  <a:lnTo>
                    <a:pt x="3400213" y="1809409"/>
                  </a:lnTo>
                  <a:lnTo>
                    <a:pt x="3400213" y="1848448"/>
                  </a:lnTo>
                  <a:lnTo>
                    <a:pt x="3404124" y="1774214"/>
                  </a:lnTo>
                  <a:lnTo>
                    <a:pt x="3404124" y="1723403"/>
                  </a:lnTo>
                  <a:lnTo>
                    <a:pt x="3404124" y="1840640"/>
                  </a:lnTo>
                  <a:lnTo>
                    <a:pt x="3404124" y="1797637"/>
                  </a:lnTo>
                  <a:lnTo>
                    <a:pt x="3408095" y="1758598"/>
                  </a:lnTo>
                  <a:lnTo>
                    <a:pt x="3408095" y="1797637"/>
                  </a:lnTo>
                  <a:lnTo>
                    <a:pt x="3408095" y="1828929"/>
                  </a:lnTo>
                  <a:lnTo>
                    <a:pt x="3412006" y="1739019"/>
                  </a:lnTo>
                  <a:lnTo>
                    <a:pt x="3412006" y="1762502"/>
                  </a:lnTo>
                  <a:lnTo>
                    <a:pt x="3412006" y="1750790"/>
                  </a:lnTo>
                  <a:lnTo>
                    <a:pt x="3412006" y="1821121"/>
                  </a:lnTo>
                  <a:lnTo>
                    <a:pt x="3415918" y="1793734"/>
                  </a:lnTo>
                  <a:lnTo>
                    <a:pt x="3415918" y="1766406"/>
                  </a:lnTo>
                  <a:lnTo>
                    <a:pt x="3419888" y="1758598"/>
                  </a:lnTo>
                  <a:lnTo>
                    <a:pt x="3419888" y="1770310"/>
                  </a:lnTo>
                  <a:lnTo>
                    <a:pt x="3419888" y="1758598"/>
                  </a:lnTo>
                  <a:lnTo>
                    <a:pt x="3423800" y="1754694"/>
                  </a:lnTo>
                  <a:lnTo>
                    <a:pt x="3423800" y="1813313"/>
                  </a:lnTo>
                  <a:lnTo>
                    <a:pt x="3423800" y="1868028"/>
                  </a:lnTo>
                  <a:lnTo>
                    <a:pt x="3427770" y="1821121"/>
                  </a:lnTo>
                  <a:lnTo>
                    <a:pt x="3427770" y="1797637"/>
                  </a:lnTo>
                  <a:lnTo>
                    <a:pt x="3427770" y="1766406"/>
                  </a:lnTo>
                  <a:lnTo>
                    <a:pt x="3427770" y="1801601"/>
                  </a:lnTo>
                  <a:lnTo>
                    <a:pt x="3431682" y="1785926"/>
                  </a:lnTo>
                  <a:lnTo>
                    <a:pt x="3431682" y="1805505"/>
                  </a:lnTo>
                  <a:lnTo>
                    <a:pt x="3431682" y="1762502"/>
                  </a:lnTo>
                  <a:lnTo>
                    <a:pt x="3435652" y="1746886"/>
                  </a:lnTo>
                  <a:lnTo>
                    <a:pt x="3435653" y="1828929"/>
                  </a:lnTo>
                  <a:lnTo>
                    <a:pt x="3435653" y="1856256"/>
                  </a:lnTo>
                  <a:lnTo>
                    <a:pt x="3435653" y="1801601"/>
                  </a:lnTo>
                  <a:lnTo>
                    <a:pt x="3439564" y="1805505"/>
                  </a:lnTo>
                  <a:lnTo>
                    <a:pt x="3439564" y="1797637"/>
                  </a:lnTo>
                  <a:lnTo>
                    <a:pt x="3439564" y="1778118"/>
                  </a:lnTo>
                  <a:lnTo>
                    <a:pt x="3443475" y="1809409"/>
                  </a:lnTo>
                  <a:lnTo>
                    <a:pt x="3443475" y="1758598"/>
                  </a:lnTo>
                  <a:lnTo>
                    <a:pt x="3443475" y="1789830"/>
                  </a:lnTo>
                  <a:lnTo>
                    <a:pt x="3447446" y="1805505"/>
                  </a:lnTo>
                  <a:lnTo>
                    <a:pt x="3447446" y="1742923"/>
                  </a:lnTo>
                  <a:lnTo>
                    <a:pt x="3451357" y="1766406"/>
                  </a:lnTo>
                  <a:lnTo>
                    <a:pt x="3451357" y="1801601"/>
                  </a:lnTo>
                  <a:lnTo>
                    <a:pt x="3451357" y="1774214"/>
                  </a:lnTo>
                  <a:lnTo>
                    <a:pt x="3451357" y="1766406"/>
                  </a:lnTo>
                  <a:lnTo>
                    <a:pt x="3455328" y="1758598"/>
                  </a:lnTo>
                  <a:lnTo>
                    <a:pt x="3455328" y="1770310"/>
                  </a:lnTo>
                  <a:lnTo>
                    <a:pt x="3455328" y="1653072"/>
                  </a:lnTo>
                  <a:lnTo>
                    <a:pt x="3459240" y="1739019"/>
                  </a:lnTo>
                  <a:lnTo>
                    <a:pt x="3459240" y="1707787"/>
                  </a:lnTo>
                  <a:lnTo>
                    <a:pt x="3459240" y="1637456"/>
                  </a:lnTo>
                  <a:lnTo>
                    <a:pt x="3459240" y="1758598"/>
                  </a:lnTo>
                  <a:lnTo>
                    <a:pt x="3463151" y="1739019"/>
                  </a:lnTo>
                  <a:lnTo>
                    <a:pt x="3463151" y="1778118"/>
                  </a:lnTo>
                  <a:lnTo>
                    <a:pt x="3463151" y="1758598"/>
                  </a:lnTo>
                  <a:lnTo>
                    <a:pt x="3467122" y="1762502"/>
                  </a:lnTo>
                  <a:lnTo>
                    <a:pt x="3467122" y="1825025"/>
                  </a:lnTo>
                  <a:lnTo>
                    <a:pt x="3467122" y="1766406"/>
                  </a:lnTo>
                  <a:lnTo>
                    <a:pt x="3467122" y="1840640"/>
                  </a:lnTo>
                  <a:lnTo>
                    <a:pt x="3471033" y="1731211"/>
                  </a:lnTo>
                  <a:lnTo>
                    <a:pt x="3471033" y="1770310"/>
                  </a:lnTo>
                  <a:lnTo>
                    <a:pt x="3471033" y="1735115"/>
                  </a:lnTo>
                  <a:lnTo>
                    <a:pt x="3475004" y="1801601"/>
                  </a:lnTo>
                  <a:lnTo>
                    <a:pt x="3475004" y="1750790"/>
                  </a:lnTo>
                  <a:lnTo>
                    <a:pt x="3478915" y="1766406"/>
                  </a:lnTo>
                  <a:lnTo>
                    <a:pt x="3478915" y="1688267"/>
                  </a:lnTo>
                  <a:lnTo>
                    <a:pt x="3478915" y="1719499"/>
                  </a:lnTo>
                  <a:lnTo>
                    <a:pt x="3482827" y="1711691"/>
                  </a:lnTo>
                  <a:lnTo>
                    <a:pt x="3482827" y="1656976"/>
                  </a:lnTo>
                  <a:lnTo>
                    <a:pt x="3482827" y="1645264"/>
                  </a:lnTo>
                  <a:lnTo>
                    <a:pt x="3486797" y="1645264"/>
                  </a:lnTo>
                  <a:lnTo>
                    <a:pt x="3486797" y="1715595"/>
                  </a:lnTo>
                  <a:lnTo>
                    <a:pt x="3486797" y="1754694"/>
                  </a:lnTo>
                  <a:lnTo>
                    <a:pt x="3486797" y="1711691"/>
                  </a:lnTo>
                  <a:lnTo>
                    <a:pt x="3490709" y="1707787"/>
                  </a:lnTo>
                  <a:lnTo>
                    <a:pt x="3490709" y="1629648"/>
                  </a:lnTo>
                  <a:lnTo>
                    <a:pt x="3490709" y="1641360"/>
                  </a:lnTo>
                  <a:lnTo>
                    <a:pt x="3494679" y="1590549"/>
                  </a:lnTo>
                  <a:lnTo>
                    <a:pt x="3494679" y="1578837"/>
                  </a:lnTo>
                  <a:lnTo>
                    <a:pt x="3494679" y="1594453"/>
                  </a:lnTo>
                  <a:lnTo>
                    <a:pt x="3494679" y="1524122"/>
                  </a:lnTo>
                  <a:lnTo>
                    <a:pt x="3498591" y="1496735"/>
                  </a:lnTo>
                  <a:lnTo>
                    <a:pt x="3498591" y="1442020"/>
                  </a:lnTo>
                  <a:lnTo>
                    <a:pt x="3498591" y="1387305"/>
                  </a:lnTo>
                  <a:lnTo>
                    <a:pt x="3502502" y="1379497"/>
                  </a:lnTo>
                  <a:lnTo>
                    <a:pt x="3502502" y="1273971"/>
                  </a:lnTo>
                  <a:lnTo>
                    <a:pt x="3502502" y="1254451"/>
                  </a:lnTo>
                  <a:lnTo>
                    <a:pt x="3502502" y="1231027"/>
                  </a:lnTo>
                  <a:lnTo>
                    <a:pt x="3506473" y="1164541"/>
                  </a:lnTo>
                  <a:lnTo>
                    <a:pt x="3506473" y="1105922"/>
                  </a:lnTo>
                  <a:lnTo>
                    <a:pt x="3506473" y="1168504"/>
                  </a:lnTo>
                  <a:lnTo>
                    <a:pt x="3510384" y="1133309"/>
                  </a:lnTo>
                  <a:lnTo>
                    <a:pt x="3510384" y="1070786"/>
                  </a:lnTo>
                  <a:lnTo>
                    <a:pt x="3510384" y="1008263"/>
                  </a:lnTo>
                  <a:lnTo>
                    <a:pt x="3510384" y="1047303"/>
                  </a:lnTo>
                  <a:lnTo>
                    <a:pt x="3514355" y="1105922"/>
                  </a:lnTo>
                  <a:lnTo>
                    <a:pt x="3514355" y="1090306"/>
                  </a:lnTo>
                  <a:lnTo>
                    <a:pt x="3514355" y="1066882"/>
                  </a:lnTo>
                  <a:lnTo>
                    <a:pt x="3518266" y="1164541"/>
                  </a:lnTo>
                  <a:lnTo>
                    <a:pt x="3518266" y="1148925"/>
                  </a:lnTo>
                  <a:lnTo>
                    <a:pt x="3518266" y="1133309"/>
                  </a:lnTo>
                  <a:lnTo>
                    <a:pt x="3518266" y="1227123"/>
                  </a:lnTo>
                  <a:lnTo>
                    <a:pt x="3522178" y="1199736"/>
                  </a:lnTo>
                  <a:lnTo>
                    <a:pt x="3522178" y="1273971"/>
                  </a:lnTo>
                  <a:lnTo>
                    <a:pt x="3522178" y="1301358"/>
                  </a:lnTo>
                  <a:lnTo>
                    <a:pt x="3526149" y="1324782"/>
                  </a:lnTo>
                  <a:lnTo>
                    <a:pt x="3526149" y="1305262"/>
                  </a:lnTo>
                  <a:lnTo>
                    <a:pt x="3526149" y="1422500"/>
                  </a:lnTo>
                  <a:lnTo>
                    <a:pt x="3526149" y="1520218"/>
                  </a:lnTo>
                  <a:lnTo>
                    <a:pt x="3530060" y="1492831"/>
                  </a:lnTo>
                  <a:lnTo>
                    <a:pt x="3530060" y="1543642"/>
                  </a:lnTo>
                  <a:lnTo>
                    <a:pt x="3530060" y="1516314"/>
                  </a:lnTo>
                  <a:lnTo>
                    <a:pt x="3534031" y="1567066"/>
                  </a:lnTo>
                  <a:lnTo>
                    <a:pt x="3534031" y="1653072"/>
                  </a:lnTo>
                  <a:lnTo>
                    <a:pt x="3534031" y="1727307"/>
                  </a:lnTo>
                  <a:lnTo>
                    <a:pt x="3534031" y="1688267"/>
                  </a:lnTo>
                  <a:lnTo>
                    <a:pt x="3537942" y="1637456"/>
                  </a:lnTo>
                  <a:lnTo>
                    <a:pt x="3537942" y="1723403"/>
                  </a:lnTo>
                  <a:lnTo>
                    <a:pt x="3537942" y="1684304"/>
                  </a:lnTo>
                  <a:lnTo>
                    <a:pt x="3541854" y="1719499"/>
                  </a:lnTo>
                  <a:lnTo>
                    <a:pt x="3541854" y="1680400"/>
                  </a:lnTo>
                  <a:lnTo>
                    <a:pt x="3541854" y="1692171"/>
                  </a:lnTo>
                  <a:lnTo>
                    <a:pt x="3545824" y="1750790"/>
                  </a:lnTo>
                  <a:lnTo>
                    <a:pt x="3545824" y="1758598"/>
                  </a:lnTo>
                  <a:lnTo>
                    <a:pt x="3545824" y="1797637"/>
                  </a:lnTo>
                  <a:lnTo>
                    <a:pt x="3549736" y="1672592"/>
                  </a:lnTo>
                  <a:lnTo>
                    <a:pt x="3549736" y="1723403"/>
                  </a:lnTo>
                  <a:lnTo>
                    <a:pt x="3549736" y="1813313"/>
                  </a:lnTo>
                  <a:lnTo>
                    <a:pt x="3549736" y="1883643"/>
                  </a:lnTo>
                  <a:lnTo>
                    <a:pt x="3553706" y="1746886"/>
                  </a:lnTo>
                  <a:lnTo>
                    <a:pt x="3553706" y="1797637"/>
                  </a:lnTo>
                  <a:lnTo>
                    <a:pt x="3553706" y="1809409"/>
                  </a:lnTo>
                  <a:lnTo>
                    <a:pt x="3557618" y="1742923"/>
                  </a:lnTo>
                  <a:lnTo>
                    <a:pt x="3557618" y="1801601"/>
                  </a:lnTo>
                  <a:lnTo>
                    <a:pt x="3557618" y="1813313"/>
                  </a:lnTo>
                  <a:lnTo>
                    <a:pt x="3557618" y="1844544"/>
                  </a:lnTo>
                  <a:lnTo>
                    <a:pt x="3561529" y="1785926"/>
                  </a:lnTo>
                  <a:lnTo>
                    <a:pt x="3561529" y="1770310"/>
                  </a:lnTo>
                  <a:lnTo>
                    <a:pt x="3565500" y="1750790"/>
                  </a:lnTo>
                  <a:lnTo>
                    <a:pt x="3565500" y="1809409"/>
                  </a:lnTo>
                  <a:lnTo>
                    <a:pt x="3565500" y="1848448"/>
                  </a:lnTo>
                  <a:lnTo>
                    <a:pt x="3565500" y="1836737"/>
                  </a:lnTo>
                  <a:lnTo>
                    <a:pt x="3569411" y="1754694"/>
                  </a:lnTo>
                  <a:lnTo>
                    <a:pt x="3569411" y="1813313"/>
                  </a:lnTo>
                  <a:lnTo>
                    <a:pt x="3569411" y="1821121"/>
                  </a:lnTo>
                  <a:lnTo>
                    <a:pt x="3573382" y="1766406"/>
                  </a:lnTo>
                  <a:lnTo>
                    <a:pt x="3573382" y="1797637"/>
                  </a:lnTo>
                  <a:lnTo>
                    <a:pt x="3573382" y="1785926"/>
                  </a:lnTo>
                  <a:lnTo>
                    <a:pt x="3577293" y="1840640"/>
                  </a:lnTo>
                  <a:lnTo>
                    <a:pt x="3577293" y="1805505"/>
                  </a:lnTo>
                  <a:lnTo>
                    <a:pt x="3577293" y="1836737"/>
                  </a:lnTo>
                  <a:lnTo>
                    <a:pt x="3581205" y="1852352"/>
                  </a:lnTo>
                  <a:lnTo>
                    <a:pt x="3581205" y="1832833"/>
                  </a:lnTo>
                  <a:lnTo>
                    <a:pt x="3581205" y="1805505"/>
                  </a:lnTo>
                  <a:lnTo>
                    <a:pt x="3585176" y="1778118"/>
                  </a:lnTo>
                  <a:lnTo>
                    <a:pt x="3585176" y="1739019"/>
                  </a:lnTo>
                  <a:lnTo>
                    <a:pt x="3585176" y="1805505"/>
                  </a:lnTo>
                  <a:lnTo>
                    <a:pt x="3585176" y="1774214"/>
                  </a:lnTo>
                  <a:lnTo>
                    <a:pt x="3589087" y="1801601"/>
                  </a:lnTo>
                  <a:lnTo>
                    <a:pt x="3589087" y="1809409"/>
                  </a:lnTo>
                  <a:lnTo>
                    <a:pt x="3589087" y="1731211"/>
                  </a:lnTo>
                  <a:lnTo>
                    <a:pt x="3593058" y="1836737"/>
                  </a:lnTo>
                  <a:lnTo>
                    <a:pt x="3593058" y="1684304"/>
                  </a:lnTo>
                  <a:lnTo>
                    <a:pt x="3593058" y="1766406"/>
                  </a:lnTo>
                  <a:lnTo>
                    <a:pt x="3596969" y="1766406"/>
                  </a:lnTo>
                  <a:lnTo>
                    <a:pt x="3596969" y="1727307"/>
                  </a:lnTo>
                  <a:lnTo>
                    <a:pt x="3596969" y="1856256"/>
                  </a:lnTo>
                  <a:lnTo>
                    <a:pt x="3600940" y="1825025"/>
                  </a:lnTo>
                  <a:lnTo>
                    <a:pt x="3600940" y="1774214"/>
                  </a:lnTo>
                  <a:lnTo>
                    <a:pt x="3600940" y="1801601"/>
                  </a:lnTo>
                  <a:lnTo>
                    <a:pt x="3600940" y="1809409"/>
                  </a:lnTo>
                  <a:lnTo>
                    <a:pt x="3604851" y="1719499"/>
                  </a:lnTo>
                  <a:lnTo>
                    <a:pt x="3604851" y="1836737"/>
                  </a:lnTo>
                  <a:lnTo>
                    <a:pt x="3604851" y="1801601"/>
                  </a:lnTo>
                  <a:lnTo>
                    <a:pt x="3608763" y="1801601"/>
                  </a:lnTo>
                  <a:lnTo>
                    <a:pt x="3608763" y="1821121"/>
                  </a:lnTo>
                  <a:lnTo>
                    <a:pt x="3608763" y="1801601"/>
                  </a:lnTo>
                  <a:lnTo>
                    <a:pt x="3608763" y="1871932"/>
                  </a:lnTo>
                  <a:lnTo>
                    <a:pt x="3612733" y="1758598"/>
                  </a:lnTo>
                  <a:lnTo>
                    <a:pt x="3612733" y="1805505"/>
                  </a:lnTo>
                  <a:lnTo>
                    <a:pt x="3616645" y="1774214"/>
                  </a:lnTo>
                  <a:lnTo>
                    <a:pt x="3616645" y="1758598"/>
                  </a:lnTo>
                  <a:lnTo>
                    <a:pt x="3620615" y="1715595"/>
                  </a:lnTo>
                  <a:lnTo>
                    <a:pt x="3620615" y="1703883"/>
                  </a:lnTo>
                  <a:lnTo>
                    <a:pt x="3620615" y="1742923"/>
                  </a:lnTo>
                  <a:lnTo>
                    <a:pt x="3624527" y="1770310"/>
                  </a:lnTo>
                  <a:lnTo>
                    <a:pt x="3624527" y="1789830"/>
                  </a:lnTo>
                  <a:lnTo>
                    <a:pt x="3624527" y="1801601"/>
                  </a:lnTo>
                  <a:lnTo>
                    <a:pt x="3628438" y="1785926"/>
                  </a:lnTo>
                  <a:lnTo>
                    <a:pt x="3628438" y="1778118"/>
                  </a:lnTo>
                  <a:lnTo>
                    <a:pt x="3628438" y="1766406"/>
                  </a:lnTo>
                  <a:lnTo>
                    <a:pt x="3632409" y="1817217"/>
                  </a:lnTo>
                  <a:lnTo>
                    <a:pt x="3632409" y="1840640"/>
                  </a:lnTo>
                  <a:lnTo>
                    <a:pt x="3632409" y="1825025"/>
                  </a:lnTo>
                  <a:lnTo>
                    <a:pt x="3632409" y="1785926"/>
                  </a:lnTo>
                  <a:lnTo>
                    <a:pt x="3636320" y="1797638"/>
                  </a:lnTo>
                  <a:lnTo>
                    <a:pt x="3636320" y="1750790"/>
                  </a:lnTo>
                  <a:lnTo>
                    <a:pt x="3640291" y="1789830"/>
                  </a:lnTo>
                  <a:lnTo>
                    <a:pt x="3640291" y="1809409"/>
                  </a:lnTo>
                  <a:lnTo>
                    <a:pt x="3640291" y="1801601"/>
                  </a:lnTo>
                  <a:lnTo>
                    <a:pt x="3640291" y="1746886"/>
                  </a:lnTo>
                  <a:lnTo>
                    <a:pt x="3644203" y="1782022"/>
                  </a:lnTo>
                  <a:lnTo>
                    <a:pt x="3644203" y="1848448"/>
                  </a:lnTo>
                  <a:lnTo>
                    <a:pt x="3644203" y="1785926"/>
                  </a:lnTo>
                  <a:lnTo>
                    <a:pt x="3648114" y="1750790"/>
                  </a:lnTo>
                  <a:lnTo>
                    <a:pt x="3648114" y="1836737"/>
                  </a:lnTo>
                  <a:lnTo>
                    <a:pt x="3648114" y="1852352"/>
                  </a:lnTo>
                  <a:lnTo>
                    <a:pt x="3648114" y="1746886"/>
                  </a:lnTo>
                  <a:lnTo>
                    <a:pt x="3652085" y="1856256"/>
                  </a:lnTo>
                  <a:lnTo>
                    <a:pt x="3652085" y="1762502"/>
                  </a:lnTo>
                  <a:lnTo>
                    <a:pt x="3652085" y="1805505"/>
                  </a:lnTo>
                  <a:lnTo>
                    <a:pt x="3655996" y="1844544"/>
                  </a:lnTo>
                  <a:lnTo>
                    <a:pt x="3655996" y="1821121"/>
                  </a:lnTo>
                  <a:lnTo>
                    <a:pt x="3655996" y="1848448"/>
                  </a:lnTo>
                  <a:lnTo>
                    <a:pt x="3655996" y="1774214"/>
                  </a:lnTo>
                  <a:lnTo>
                    <a:pt x="3659967" y="1844544"/>
                  </a:lnTo>
                  <a:lnTo>
                    <a:pt x="3659967" y="1864124"/>
                  </a:lnTo>
                  <a:lnTo>
                    <a:pt x="3659967" y="1844544"/>
                  </a:lnTo>
                  <a:lnTo>
                    <a:pt x="3663878" y="1891451"/>
                  </a:lnTo>
                  <a:lnTo>
                    <a:pt x="3663878" y="1774214"/>
                  </a:lnTo>
                  <a:lnTo>
                    <a:pt x="3663878" y="1840640"/>
                  </a:lnTo>
                  <a:lnTo>
                    <a:pt x="3663878" y="1801601"/>
                  </a:lnTo>
                  <a:lnTo>
                    <a:pt x="3667790" y="1836737"/>
                  </a:lnTo>
                  <a:lnTo>
                    <a:pt x="3667790" y="1856256"/>
                  </a:lnTo>
                  <a:lnTo>
                    <a:pt x="3667790" y="1821121"/>
                  </a:lnTo>
                  <a:lnTo>
                    <a:pt x="3671760" y="1844544"/>
                  </a:lnTo>
                  <a:lnTo>
                    <a:pt x="3671760" y="1852352"/>
                  </a:lnTo>
                  <a:lnTo>
                    <a:pt x="3671760" y="1825025"/>
                  </a:lnTo>
                  <a:lnTo>
                    <a:pt x="3671760" y="1864124"/>
                  </a:lnTo>
                  <a:lnTo>
                    <a:pt x="3675672" y="1860220"/>
                  </a:lnTo>
                  <a:lnTo>
                    <a:pt x="3675672" y="1895355"/>
                  </a:lnTo>
                  <a:lnTo>
                    <a:pt x="3675672" y="1852352"/>
                  </a:lnTo>
                  <a:lnTo>
                    <a:pt x="3679642" y="1852352"/>
                  </a:lnTo>
                  <a:lnTo>
                    <a:pt x="3679642" y="1836737"/>
                  </a:lnTo>
                  <a:lnTo>
                    <a:pt x="3679642" y="1754694"/>
                  </a:lnTo>
                  <a:lnTo>
                    <a:pt x="3683554" y="1801601"/>
                  </a:lnTo>
                  <a:lnTo>
                    <a:pt x="3683554" y="1817217"/>
                  </a:lnTo>
                  <a:lnTo>
                    <a:pt x="3687465" y="1832833"/>
                  </a:lnTo>
                  <a:lnTo>
                    <a:pt x="3687465" y="1785926"/>
                  </a:lnTo>
                  <a:lnTo>
                    <a:pt x="3687465" y="1836737"/>
                  </a:lnTo>
                  <a:lnTo>
                    <a:pt x="3691436" y="1836737"/>
                  </a:lnTo>
                  <a:lnTo>
                    <a:pt x="3691436" y="1828929"/>
                  </a:lnTo>
                  <a:lnTo>
                    <a:pt x="3691436" y="1801601"/>
                  </a:lnTo>
                  <a:lnTo>
                    <a:pt x="3695347" y="1805505"/>
                  </a:lnTo>
                  <a:lnTo>
                    <a:pt x="3699318" y="1832833"/>
                  </a:lnTo>
                  <a:lnTo>
                    <a:pt x="3699318" y="1817217"/>
                  </a:lnTo>
                  <a:lnTo>
                    <a:pt x="3699318" y="1785926"/>
                  </a:lnTo>
                  <a:lnTo>
                    <a:pt x="3703229" y="1766406"/>
                  </a:lnTo>
                  <a:lnTo>
                    <a:pt x="3703229" y="1789830"/>
                  </a:lnTo>
                  <a:lnTo>
                    <a:pt x="3703229" y="1832833"/>
                  </a:lnTo>
                  <a:lnTo>
                    <a:pt x="3707141" y="1836737"/>
                  </a:lnTo>
                  <a:lnTo>
                    <a:pt x="3707141" y="1762502"/>
                  </a:lnTo>
                  <a:lnTo>
                    <a:pt x="3707141" y="1793734"/>
                  </a:lnTo>
                  <a:lnTo>
                    <a:pt x="3707141" y="1887547"/>
                  </a:lnTo>
                  <a:lnTo>
                    <a:pt x="3711112" y="1821121"/>
                  </a:lnTo>
                  <a:lnTo>
                    <a:pt x="3711112" y="1793734"/>
                  </a:lnTo>
                  <a:lnTo>
                    <a:pt x="3711112" y="1754694"/>
                  </a:lnTo>
                  <a:lnTo>
                    <a:pt x="3715023" y="1852352"/>
                  </a:lnTo>
                  <a:lnTo>
                    <a:pt x="3715023" y="1840641"/>
                  </a:lnTo>
                  <a:lnTo>
                    <a:pt x="3715023" y="1797638"/>
                  </a:lnTo>
                  <a:lnTo>
                    <a:pt x="3715023" y="1832833"/>
                  </a:lnTo>
                  <a:lnTo>
                    <a:pt x="3718994" y="1868028"/>
                  </a:lnTo>
                  <a:lnTo>
                    <a:pt x="3718994" y="1832833"/>
                  </a:lnTo>
                  <a:lnTo>
                    <a:pt x="3718994" y="1852352"/>
                  </a:lnTo>
                  <a:lnTo>
                    <a:pt x="3722905" y="1891451"/>
                  </a:lnTo>
                  <a:lnTo>
                    <a:pt x="3722905" y="1739019"/>
                  </a:lnTo>
                  <a:lnTo>
                    <a:pt x="3722905" y="1832833"/>
                  </a:lnTo>
                  <a:lnTo>
                    <a:pt x="3722905" y="1848448"/>
                  </a:lnTo>
                  <a:lnTo>
                    <a:pt x="3726817" y="1770310"/>
                  </a:lnTo>
                  <a:lnTo>
                    <a:pt x="3726817" y="1840641"/>
                  </a:lnTo>
                  <a:lnTo>
                    <a:pt x="3726817" y="1825025"/>
                  </a:lnTo>
                  <a:lnTo>
                    <a:pt x="3730787" y="1774214"/>
                  </a:lnTo>
                  <a:lnTo>
                    <a:pt x="3730787" y="1746886"/>
                  </a:lnTo>
                  <a:lnTo>
                    <a:pt x="3730787" y="1817217"/>
                  </a:lnTo>
                  <a:lnTo>
                    <a:pt x="3730787" y="1809409"/>
                  </a:lnTo>
                  <a:lnTo>
                    <a:pt x="3734699" y="1809409"/>
                  </a:lnTo>
                  <a:lnTo>
                    <a:pt x="3734699" y="1825025"/>
                  </a:lnTo>
                  <a:lnTo>
                    <a:pt x="3734699" y="1817217"/>
                  </a:lnTo>
                  <a:lnTo>
                    <a:pt x="3738669" y="1750790"/>
                  </a:lnTo>
                  <a:lnTo>
                    <a:pt x="3738669" y="1731211"/>
                  </a:lnTo>
                  <a:lnTo>
                    <a:pt x="3738669" y="1809409"/>
                  </a:lnTo>
                  <a:lnTo>
                    <a:pt x="3738669" y="1750790"/>
                  </a:lnTo>
                  <a:lnTo>
                    <a:pt x="3742581" y="1750790"/>
                  </a:lnTo>
                  <a:lnTo>
                    <a:pt x="3742581" y="1805505"/>
                  </a:lnTo>
                  <a:lnTo>
                    <a:pt x="3746492" y="1785926"/>
                  </a:lnTo>
                  <a:lnTo>
                    <a:pt x="3746492" y="1840641"/>
                  </a:lnTo>
                  <a:lnTo>
                    <a:pt x="3746492" y="1813313"/>
                  </a:lnTo>
                  <a:lnTo>
                    <a:pt x="3750463" y="1821121"/>
                  </a:lnTo>
                  <a:lnTo>
                    <a:pt x="3750463" y="1746886"/>
                  </a:lnTo>
                  <a:lnTo>
                    <a:pt x="3750463" y="1727307"/>
                  </a:lnTo>
                  <a:lnTo>
                    <a:pt x="3754374" y="1785926"/>
                  </a:lnTo>
                  <a:lnTo>
                    <a:pt x="3754374" y="1805505"/>
                  </a:lnTo>
                  <a:lnTo>
                    <a:pt x="3758345" y="1821121"/>
                  </a:lnTo>
                  <a:lnTo>
                    <a:pt x="3758345" y="1770310"/>
                  </a:lnTo>
                  <a:lnTo>
                    <a:pt x="3758345" y="1735115"/>
                  </a:lnTo>
                  <a:lnTo>
                    <a:pt x="3762256" y="1758598"/>
                  </a:lnTo>
                  <a:lnTo>
                    <a:pt x="3762256" y="1770310"/>
                  </a:lnTo>
                  <a:lnTo>
                    <a:pt x="3762256" y="1778118"/>
                  </a:lnTo>
                  <a:lnTo>
                    <a:pt x="3762256" y="1789830"/>
                  </a:lnTo>
                  <a:lnTo>
                    <a:pt x="3770139" y="1844544"/>
                  </a:lnTo>
                  <a:lnTo>
                    <a:pt x="3770139" y="1774214"/>
                  </a:lnTo>
                  <a:lnTo>
                    <a:pt x="3774050" y="1789830"/>
                  </a:lnTo>
                  <a:lnTo>
                    <a:pt x="3774050" y="1782022"/>
                  </a:lnTo>
                  <a:lnTo>
                    <a:pt x="3774050" y="1836737"/>
                  </a:lnTo>
                  <a:lnTo>
                    <a:pt x="3778021" y="1789830"/>
                  </a:lnTo>
                  <a:lnTo>
                    <a:pt x="3778021" y="1914875"/>
                  </a:lnTo>
                  <a:lnTo>
                    <a:pt x="3781932" y="1770310"/>
                  </a:lnTo>
                  <a:lnTo>
                    <a:pt x="3781932" y="1860220"/>
                  </a:lnTo>
                  <a:lnTo>
                    <a:pt x="3781932" y="1891451"/>
                  </a:lnTo>
                  <a:lnTo>
                    <a:pt x="3785903" y="1821121"/>
                  </a:lnTo>
                  <a:lnTo>
                    <a:pt x="3785903" y="1762502"/>
                  </a:lnTo>
                  <a:lnTo>
                    <a:pt x="3785903" y="1852352"/>
                  </a:lnTo>
                  <a:lnTo>
                    <a:pt x="3785903" y="1821121"/>
                  </a:lnTo>
                  <a:lnTo>
                    <a:pt x="3789814" y="1856256"/>
                  </a:lnTo>
                  <a:lnTo>
                    <a:pt x="3789814" y="1836737"/>
                  </a:lnTo>
                  <a:lnTo>
                    <a:pt x="3789814" y="1742923"/>
                  </a:lnTo>
                  <a:lnTo>
                    <a:pt x="3793726" y="1813313"/>
                  </a:lnTo>
                  <a:lnTo>
                    <a:pt x="3793726" y="1879740"/>
                  </a:lnTo>
                  <a:lnTo>
                    <a:pt x="3793726" y="1825025"/>
                  </a:lnTo>
                  <a:lnTo>
                    <a:pt x="3797696" y="1782022"/>
                  </a:lnTo>
                  <a:lnTo>
                    <a:pt x="3797696" y="1762502"/>
                  </a:lnTo>
                  <a:lnTo>
                    <a:pt x="3801608" y="1895355"/>
                  </a:lnTo>
                  <a:lnTo>
                    <a:pt x="3801608" y="1868028"/>
                  </a:lnTo>
                  <a:lnTo>
                    <a:pt x="3801608" y="1813313"/>
                  </a:lnTo>
                  <a:lnTo>
                    <a:pt x="3805578" y="1836737"/>
                  </a:lnTo>
                  <a:lnTo>
                    <a:pt x="3805578" y="1868028"/>
                  </a:lnTo>
                  <a:lnTo>
                    <a:pt x="3805578" y="1895355"/>
                  </a:lnTo>
                  <a:lnTo>
                    <a:pt x="3805578" y="1809409"/>
                  </a:lnTo>
                  <a:lnTo>
                    <a:pt x="3809490" y="1821121"/>
                  </a:lnTo>
                  <a:lnTo>
                    <a:pt x="3809490" y="1836737"/>
                  </a:lnTo>
                  <a:lnTo>
                    <a:pt x="3809490" y="1821121"/>
                  </a:lnTo>
                  <a:lnTo>
                    <a:pt x="3813401" y="1805505"/>
                  </a:lnTo>
                  <a:lnTo>
                    <a:pt x="3813401" y="1813313"/>
                  </a:lnTo>
                  <a:lnTo>
                    <a:pt x="3813401" y="1864124"/>
                  </a:lnTo>
                  <a:lnTo>
                    <a:pt x="3817372" y="1860220"/>
                  </a:lnTo>
                  <a:lnTo>
                    <a:pt x="3817372" y="1821121"/>
                  </a:lnTo>
                  <a:lnTo>
                    <a:pt x="3817372" y="1832833"/>
                  </a:lnTo>
                  <a:lnTo>
                    <a:pt x="3821283" y="1817217"/>
                  </a:lnTo>
                  <a:lnTo>
                    <a:pt x="3821283" y="1809409"/>
                  </a:lnTo>
                  <a:lnTo>
                    <a:pt x="3821283" y="1758598"/>
                  </a:lnTo>
                  <a:lnTo>
                    <a:pt x="3821283" y="1735115"/>
                  </a:lnTo>
                  <a:lnTo>
                    <a:pt x="3825254" y="1793734"/>
                  </a:lnTo>
                  <a:lnTo>
                    <a:pt x="3825254" y="1809409"/>
                  </a:lnTo>
                  <a:lnTo>
                    <a:pt x="3825254" y="1774214"/>
                  </a:lnTo>
                  <a:lnTo>
                    <a:pt x="3829165" y="1727307"/>
                  </a:lnTo>
                  <a:lnTo>
                    <a:pt x="3829166" y="1770310"/>
                  </a:lnTo>
                  <a:lnTo>
                    <a:pt x="3829166" y="1821121"/>
                  </a:lnTo>
                  <a:lnTo>
                    <a:pt x="3829165" y="1735115"/>
                  </a:lnTo>
                  <a:lnTo>
                    <a:pt x="3833077" y="1754694"/>
                  </a:lnTo>
                  <a:lnTo>
                    <a:pt x="3833077" y="1793734"/>
                  </a:lnTo>
                  <a:lnTo>
                    <a:pt x="3833077" y="1739019"/>
                  </a:lnTo>
                  <a:lnTo>
                    <a:pt x="3837048" y="1688267"/>
                  </a:lnTo>
                  <a:lnTo>
                    <a:pt x="3837048" y="1711691"/>
                  </a:lnTo>
                  <a:lnTo>
                    <a:pt x="3837048" y="1762502"/>
                  </a:lnTo>
                  <a:lnTo>
                    <a:pt x="3837048" y="1750790"/>
                  </a:lnTo>
                  <a:lnTo>
                    <a:pt x="3840959" y="1754694"/>
                  </a:lnTo>
                  <a:lnTo>
                    <a:pt x="3840959" y="1711691"/>
                  </a:lnTo>
                  <a:lnTo>
                    <a:pt x="3844930" y="1727307"/>
                  </a:lnTo>
                  <a:lnTo>
                    <a:pt x="3844930" y="1739019"/>
                  </a:lnTo>
                  <a:lnTo>
                    <a:pt x="3844930" y="1758598"/>
                  </a:lnTo>
                  <a:lnTo>
                    <a:pt x="3844930" y="1727307"/>
                  </a:lnTo>
                  <a:lnTo>
                    <a:pt x="3848841" y="1797638"/>
                  </a:lnTo>
                  <a:lnTo>
                    <a:pt x="3848841" y="1774214"/>
                  </a:lnTo>
                  <a:lnTo>
                    <a:pt x="3852753" y="1727307"/>
                  </a:lnTo>
                  <a:lnTo>
                    <a:pt x="3852753" y="1774214"/>
                  </a:lnTo>
                  <a:lnTo>
                    <a:pt x="3856723" y="1805505"/>
                  </a:lnTo>
                  <a:lnTo>
                    <a:pt x="3856723" y="1668688"/>
                  </a:lnTo>
                  <a:lnTo>
                    <a:pt x="3856723" y="1727307"/>
                  </a:lnTo>
                  <a:lnTo>
                    <a:pt x="3860635" y="1692171"/>
                  </a:lnTo>
                  <a:lnTo>
                    <a:pt x="3860635" y="1782022"/>
                  </a:lnTo>
                  <a:lnTo>
                    <a:pt x="3860635" y="1746886"/>
                  </a:lnTo>
                  <a:lnTo>
                    <a:pt x="3860635" y="1758598"/>
                  </a:lnTo>
                  <a:lnTo>
                    <a:pt x="3864605" y="1793734"/>
                  </a:lnTo>
                  <a:lnTo>
                    <a:pt x="3864605" y="1711691"/>
                  </a:lnTo>
                  <a:lnTo>
                    <a:pt x="3864605" y="1723403"/>
                  </a:lnTo>
                  <a:lnTo>
                    <a:pt x="3868517" y="1758598"/>
                  </a:lnTo>
                  <a:lnTo>
                    <a:pt x="3868517" y="1656976"/>
                  </a:lnTo>
                  <a:lnTo>
                    <a:pt x="3868517" y="1774214"/>
                  </a:lnTo>
                  <a:lnTo>
                    <a:pt x="3868517" y="1766406"/>
                  </a:lnTo>
                  <a:lnTo>
                    <a:pt x="3872428" y="1750790"/>
                  </a:lnTo>
                  <a:lnTo>
                    <a:pt x="3872428" y="1703883"/>
                  </a:lnTo>
                  <a:lnTo>
                    <a:pt x="3872428" y="1762502"/>
                  </a:lnTo>
                  <a:lnTo>
                    <a:pt x="3876399" y="1754694"/>
                  </a:lnTo>
                  <a:lnTo>
                    <a:pt x="3876399" y="1778118"/>
                  </a:lnTo>
                  <a:lnTo>
                    <a:pt x="3876399" y="1809409"/>
                  </a:lnTo>
                  <a:lnTo>
                    <a:pt x="3880310" y="1750790"/>
                  </a:lnTo>
                  <a:lnTo>
                    <a:pt x="3880310" y="1731211"/>
                  </a:lnTo>
                  <a:lnTo>
                    <a:pt x="3880310" y="1805505"/>
                  </a:lnTo>
                  <a:lnTo>
                    <a:pt x="3884281" y="1785926"/>
                  </a:lnTo>
                  <a:lnTo>
                    <a:pt x="3884281" y="1758598"/>
                  </a:lnTo>
                  <a:lnTo>
                    <a:pt x="3884281" y="1821121"/>
                  </a:lnTo>
                  <a:lnTo>
                    <a:pt x="3884281" y="1797638"/>
                  </a:lnTo>
                  <a:lnTo>
                    <a:pt x="3888192" y="1774214"/>
                  </a:lnTo>
                  <a:lnTo>
                    <a:pt x="3888192" y="1840641"/>
                  </a:lnTo>
                  <a:lnTo>
                    <a:pt x="3888192" y="1817217"/>
                  </a:lnTo>
                  <a:lnTo>
                    <a:pt x="3892104" y="1774214"/>
                  </a:lnTo>
                  <a:lnTo>
                    <a:pt x="3892104" y="1809409"/>
                  </a:lnTo>
                  <a:lnTo>
                    <a:pt x="3892104" y="1817217"/>
                  </a:lnTo>
                  <a:lnTo>
                    <a:pt x="3896075" y="1840641"/>
                  </a:lnTo>
                  <a:lnTo>
                    <a:pt x="3896075" y="1828929"/>
                  </a:lnTo>
                  <a:lnTo>
                    <a:pt x="3899986" y="1828929"/>
                  </a:lnTo>
                  <a:lnTo>
                    <a:pt x="3899986" y="1789830"/>
                  </a:lnTo>
                  <a:lnTo>
                    <a:pt x="3899986" y="1801601"/>
                  </a:lnTo>
                  <a:lnTo>
                    <a:pt x="3903957" y="1793734"/>
                  </a:lnTo>
                  <a:lnTo>
                    <a:pt x="3903957" y="1809409"/>
                  </a:lnTo>
                  <a:lnTo>
                    <a:pt x="3903957" y="1903163"/>
                  </a:lnTo>
                  <a:lnTo>
                    <a:pt x="3903957" y="1879740"/>
                  </a:lnTo>
                  <a:lnTo>
                    <a:pt x="3907868" y="1832833"/>
                  </a:lnTo>
                  <a:lnTo>
                    <a:pt x="3907868" y="1860220"/>
                  </a:lnTo>
                  <a:lnTo>
                    <a:pt x="3907868" y="1797638"/>
                  </a:lnTo>
                  <a:lnTo>
                    <a:pt x="3911780" y="1844545"/>
                  </a:lnTo>
                  <a:lnTo>
                    <a:pt x="3911780" y="1852352"/>
                  </a:lnTo>
                  <a:lnTo>
                    <a:pt x="3911780" y="1828929"/>
                  </a:lnTo>
                  <a:lnTo>
                    <a:pt x="3911780" y="1797638"/>
                  </a:lnTo>
                  <a:lnTo>
                    <a:pt x="3915750" y="1805505"/>
                  </a:lnTo>
                  <a:lnTo>
                    <a:pt x="3915750" y="1914875"/>
                  </a:lnTo>
                  <a:lnTo>
                    <a:pt x="3915750" y="1793734"/>
                  </a:lnTo>
                  <a:lnTo>
                    <a:pt x="3919662" y="1782022"/>
                  </a:lnTo>
                  <a:lnTo>
                    <a:pt x="3919662" y="1887547"/>
                  </a:lnTo>
                  <a:lnTo>
                    <a:pt x="3919662" y="1766406"/>
                  </a:lnTo>
                  <a:lnTo>
                    <a:pt x="3919662" y="1813313"/>
                  </a:lnTo>
                  <a:lnTo>
                    <a:pt x="3923632" y="1785926"/>
                  </a:lnTo>
                  <a:lnTo>
                    <a:pt x="3923632" y="1809409"/>
                  </a:lnTo>
                  <a:lnTo>
                    <a:pt x="3923632" y="1848448"/>
                  </a:lnTo>
                  <a:lnTo>
                    <a:pt x="3927544" y="1868028"/>
                  </a:lnTo>
                  <a:lnTo>
                    <a:pt x="3927544" y="1801601"/>
                  </a:lnTo>
                  <a:lnTo>
                    <a:pt x="3927544" y="1868028"/>
                  </a:lnTo>
                  <a:lnTo>
                    <a:pt x="3931455" y="1828929"/>
                  </a:lnTo>
                  <a:lnTo>
                    <a:pt x="3931455" y="1770310"/>
                  </a:lnTo>
                  <a:lnTo>
                    <a:pt x="3931455" y="1813313"/>
                  </a:lnTo>
                  <a:lnTo>
                    <a:pt x="3935426" y="1840641"/>
                  </a:lnTo>
                  <a:lnTo>
                    <a:pt x="3935426" y="1825025"/>
                  </a:lnTo>
                  <a:lnTo>
                    <a:pt x="3935426" y="1813313"/>
                  </a:lnTo>
                  <a:lnTo>
                    <a:pt x="3935426" y="1825025"/>
                  </a:lnTo>
                  <a:lnTo>
                    <a:pt x="3939337" y="1825025"/>
                  </a:lnTo>
                  <a:lnTo>
                    <a:pt x="3939337" y="1848448"/>
                  </a:lnTo>
                  <a:lnTo>
                    <a:pt x="3939337" y="1840641"/>
                  </a:lnTo>
                  <a:lnTo>
                    <a:pt x="3943308" y="1840641"/>
                  </a:lnTo>
                  <a:lnTo>
                    <a:pt x="3943308" y="1879740"/>
                  </a:lnTo>
                  <a:lnTo>
                    <a:pt x="3943308" y="1895355"/>
                  </a:lnTo>
                  <a:lnTo>
                    <a:pt x="3943308" y="1856256"/>
                  </a:lnTo>
                  <a:lnTo>
                    <a:pt x="3947219" y="1852352"/>
                  </a:lnTo>
                  <a:lnTo>
                    <a:pt x="3947219" y="1793734"/>
                  </a:lnTo>
                  <a:lnTo>
                    <a:pt x="3947219" y="1750790"/>
                  </a:lnTo>
                  <a:lnTo>
                    <a:pt x="3951190" y="1797638"/>
                  </a:lnTo>
                  <a:lnTo>
                    <a:pt x="3951190" y="1817217"/>
                  </a:lnTo>
                  <a:lnTo>
                    <a:pt x="3951190" y="1828929"/>
                  </a:lnTo>
                  <a:lnTo>
                    <a:pt x="3955102" y="1825025"/>
                  </a:lnTo>
                  <a:lnTo>
                    <a:pt x="3955102" y="1844545"/>
                  </a:lnTo>
                  <a:lnTo>
                    <a:pt x="3959013" y="1809409"/>
                  </a:lnTo>
                  <a:lnTo>
                    <a:pt x="3959013" y="1821121"/>
                  </a:lnTo>
                  <a:lnTo>
                    <a:pt x="3959013" y="1832833"/>
                  </a:lnTo>
                  <a:lnTo>
                    <a:pt x="3962984" y="1735115"/>
                  </a:lnTo>
                  <a:lnTo>
                    <a:pt x="3962984" y="1871932"/>
                  </a:lnTo>
                  <a:lnTo>
                    <a:pt x="3966895" y="1895355"/>
                  </a:lnTo>
                  <a:lnTo>
                    <a:pt x="3966895" y="1848448"/>
                  </a:lnTo>
                  <a:lnTo>
                    <a:pt x="3966895" y="1864124"/>
                  </a:lnTo>
                  <a:lnTo>
                    <a:pt x="3966895" y="1899259"/>
                  </a:lnTo>
                  <a:lnTo>
                    <a:pt x="3970866" y="1883644"/>
                  </a:lnTo>
                  <a:lnTo>
                    <a:pt x="3970866" y="1852352"/>
                  </a:lnTo>
                  <a:lnTo>
                    <a:pt x="3974777" y="1848448"/>
                  </a:lnTo>
                  <a:lnTo>
                    <a:pt x="3974777" y="1825025"/>
                  </a:lnTo>
                  <a:lnTo>
                    <a:pt x="3974777" y="1848448"/>
                  </a:lnTo>
                  <a:lnTo>
                    <a:pt x="3974777" y="1825025"/>
                  </a:lnTo>
                  <a:lnTo>
                    <a:pt x="3978689" y="1789830"/>
                  </a:lnTo>
                  <a:lnTo>
                    <a:pt x="3978689" y="1836737"/>
                  </a:lnTo>
                  <a:lnTo>
                    <a:pt x="3978689" y="1793734"/>
                  </a:lnTo>
                  <a:lnTo>
                    <a:pt x="3982659" y="1766406"/>
                  </a:lnTo>
                  <a:lnTo>
                    <a:pt x="3982659" y="1868028"/>
                  </a:lnTo>
                  <a:lnTo>
                    <a:pt x="3982659" y="1848448"/>
                  </a:lnTo>
                  <a:lnTo>
                    <a:pt x="3982659" y="1828929"/>
                  </a:lnTo>
                  <a:lnTo>
                    <a:pt x="3986571" y="1899259"/>
                  </a:lnTo>
                  <a:lnTo>
                    <a:pt x="3986571" y="1739019"/>
                  </a:lnTo>
                  <a:lnTo>
                    <a:pt x="3986571" y="1789830"/>
                  </a:lnTo>
                  <a:lnTo>
                    <a:pt x="3990541" y="1774214"/>
                  </a:lnTo>
                  <a:lnTo>
                    <a:pt x="3990541" y="1817217"/>
                  </a:lnTo>
                  <a:lnTo>
                    <a:pt x="3990541" y="1809409"/>
                  </a:lnTo>
                  <a:lnTo>
                    <a:pt x="3990541" y="1801601"/>
                  </a:lnTo>
                  <a:lnTo>
                    <a:pt x="3994453" y="1852352"/>
                  </a:lnTo>
                  <a:lnTo>
                    <a:pt x="3994453" y="1914875"/>
                  </a:lnTo>
                  <a:lnTo>
                    <a:pt x="3994453" y="1852352"/>
                  </a:lnTo>
                  <a:lnTo>
                    <a:pt x="3998364" y="1856256"/>
                  </a:lnTo>
                  <a:lnTo>
                    <a:pt x="3998364" y="1918839"/>
                  </a:lnTo>
                  <a:lnTo>
                    <a:pt x="3998364" y="1840641"/>
                  </a:lnTo>
                  <a:lnTo>
                    <a:pt x="3998364" y="1832833"/>
                  </a:lnTo>
                  <a:lnTo>
                    <a:pt x="4002335" y="1903163"/>
                  </a:lnTo>
                  <a:lnTo>
                    <a:pt x="4002335" y="1805505"/>
                  </a:lnTo>
                  <a:lnTo>
                    <a:pt x="4002335" y="1778118"/>
                  </a:lnTo>
                  <a:lnTo>
                    <a:pt x="4006246" y="1864124"/>
                  </a:lnTo>
                  <a:lnTo>
                    <a:pt x="4006246" y="1875836"/>
                  </a:lnTo>
                  <a:lnTo>
                    <a:pt x="4010217" y="1875836"/>
                  </a:lnTo>
                  <a:lnTo>
                    <a:pt x="4010217" y="1864124"/>
                  </a:lnTo>
                  <a:lnTo>
                    <a:pt x="4010217" y="1903163"/>
                  </a:lnTo>
                  <a:lnTo>
                    <a:pt x="4014128" y="1860220"/>
                  </a:lnTo>
                  <a:lnTo>
                    <a:pt x="4014128" y="1871932"/>
                  </a:lnTo>
                  <a:lnTo>
                    <a:pt x="4014128" y="1895355"/>
                  </a:lnTo>
                  <a:lnTo>
                    <a:pt x="4018040" y="1868028"/>
                  </a:lnTo>
                  <a:lnTo>
                    <a:pt x="4018040" y="1879740"/>
                  </a:lnTo>
                  <a:lnTo>
                    <a:pt x="4018040" y="1891451"/>
                  </a:lnTo>
                  <a:lnTo>
                    <a:pt x="4018040" y="1879740"/>
                  </a:lnTo>
                  <a:lnTo>
                    <a:pt x="4022011" y="1848448"/>
                  </a:lnTo>
                  <a:lnTo>
                    <a:pt x="4022011" y="1793734"/>
                  </a:lnTo>
                  <a:lnTo>
                    <a:pt x="4022011" y="1825025"/>
                  </a:lnTo>
                  <a:lnTo>
                    <a:pt x="4025922" y="1887548"/>
                  </a:lnTo>
                  <a:lnTo>
                    <a:pt x="4025922" y="1840641"/>
                  </a:lnTo>
                  <a:lnTo>
                    <a:pt x="4025922" y="1848448"/>
                  </a:lnTo>
                  <a:lnTo>
                    <a:pt x="4025922" y="1856256"/>
                  </a:lnTo>
                  <a:lnTo>
                    <a:pt x="4029893" y="1832833"/>
                  </a:lnTo>
                  <a:lnTo>
                    <a:pt x="4029893" y="1887548"/>
                  </a:lnTo>
                  <a:lnTo>
                    <a:pt x="4029893" y="1930550"/>
                  </a:lnTo>
                  <a:lnTo>
                    <a:pt x="4033804" y="1848448"/>
                  </a:lnTo>
                  <a:lnTo>
                    <a:pt x="4033804" y="1789830"/>
                  </a:lnTo>
                  <a:lnTo>
                    <a:pt x="4033804" y="1809409"/>
                  </a:lnTo>
                  <a:lnTo>
                    <a:pt x="4033804" y="1848448"/>
                  </a:lnTo>
                  <a:lnTo>
                    <a:pt x="4037716" y="1891451"/>
                  </a:lnTo>
                  <a:lnTo>
                    <a:pt x="4037716" y="1883644"/>
                  </a:lnTo>
                  <a:lnTo>
                    <a:pt x="4037716" y="1899259"/>
                  </a:lnTo>
                  <a:lnTo>
                    <a:pt x="4041686" y="1840641"/>
                  </a:lnTo>
                  <a:lnTo>
                    <a:pt x="4041686" y="1868028"/>
                  </a:lnTo>
                  <a:lnTo>
                    <a:pt x="4045598" y="1918839"/>
                  </a:lnTo>
                  <a:lnTo>
                    <a:pt x="4045598" y="1895355"/>
                  </a:lnTo>
                  <a:lnTo>
                    <a:pt x="4045598" y="1922743"/>
                  </a:lnTo>
                  <a:lnTo>
                    <a:pt x="4049568" y="1840641"/>
                  </a:lnTo>
                  <a:lnTo>
                    <a:pt x="4049568" y="1809409"/>
                  </a:lnTo>
                  <a:lnTo>
                    <a:pt x="4049568" y="1903163"/>
                  </a:lnTo>
                  <a:lnTo>
                    <a:pt x="4049568" y="1864124"/>
                  </a:lnTo>
                  <a:lnTo>
                    <a:pt x="4053480" y="1828929"/>
                  </a:lnTo>
                  <a:lnTo>
                    <a:pt x="4053480" y="1895355"/>
                  </a:lnTo>
                  <a:lnTo>
                    <a:pt x="4057391" y="1825025"/>
                  </a:lnTo>
                  <a:lnTo>
                    <a:pt x="4057391" y="1899259"/>
                  </a:lnTo>
                  <a:lnTo>
                    <a:pt x="4057391" y="1825025"/>
                  </a:lnTo>
                  <a:lnTo>
                    <a:pt x="4061362" y="1840641"/>
                  </a:lnTo>
                  <a:lnTo>
                    <a:pt x="4061362" y="1832833"/>
                  </a:lnTo>
                  <a:lnTo>
                    <a:pt x="4061362" y="1805505"/>
                  </a:lnTo>
                  <a:lnTo>
                    <a:pt x="4065273" y="1852352"/>
                  </a:lnTo>
                  <a:lnTo>
                    <a:pt x="4065273" y="1860220"/>
                  </a:lnTo>
                  <a:lnTo>
                    <a:pt x="4065273" y="1903163"/>
                  </a:lnTo>
                  <a:lnTo>
                    <a:pt x="4065273" y="1844545"/>
                  </a:lnTo>
                  <a:lnTo>
                    <a:pt x="4069244" y="1825025"/>
                  </a:lnTo>
                  <a:lnTo>
                    <a:pt x="4069244" y="1832833"/>
                  </a:lnTo>
                  <a:lnTo>
                    <a:pt x="4069244" y="1868028"/>
                  </a:lnTo>
                  <a:lnTo>
                    <a:pt x="4073155" y="1864124"/>
                  </a:lnTo>
                  <a:lnTo>
                    <a:pt x="4073155" y="1836737"/>
                  </a:lnTo>
                  <a:lnTo>
                    <a:pt x="4073155" y="1852352"/>
                  </a:lnTo>
                  <a:lnTo>
                    <a:pt x="4073155" y="1805505"/>
                  </a:lnTo>
                  <a:lnTo>
                    <a:pt x="4077067" y="1801601"/>
                  </a:lnTo>
                  <a:lnTo>
                    <a:pt x="4077067" y="1825025"/>
                  </a:lnTo>
                  <a:lnTo>
                    <a:pt x="4077067" y="1832833"/>
                  </a:lnTo>
                  <a:lnTo>
                    <a:pt x="4081038" y="1844545"/>
                  </a:lnTo>
                  <a:lnTo>
                    <a:pt x="4081038" y="1821121"/>
                  </a:lnTo>
                  <a:lnTo>
                    <a:pt x="4081038" y="1805505"/>
                  </a:lnTo>
                  <a:lnTo>
                    <a:pt x="4081038" y="1848448"/>
                  </a:lnTo>
                  <a:lnTo>
                    <a:pt x="4084949" y="1895355"/>
                  </a:lnTo>
                  <a:lnTo>
                    <a:pt x="4084949" y="1864124"/>
                  </a:lnTo>
                  <a:lnTo>
                    <a:pt x="4084949" y="1844545"/>
                  </a:lnTo>
                  <a:lnTo>
                    <a:pt x="4088920" y="1856256"/>
                  </a:lnTo>
                  <a:lnTo>
                    <a:pt x="4088920" y="1871932"/>
                  </a:lnTo>
                  <a:lnTo>
                    <a:pt x="4088920" y="1840641"/>
                  </a:lnTo>
                  <a:lnTo>
                    <a:pt x="4092831" y="1852352"/>
                  </a:lnTo>
                  <a:lnTo>
                    <a:pt x="4092831" y="1836737"/>
                  </a:lnTo>
                  <a:lnTo>
                    <a:pt x="4092831" y="1778118"/>
                  </a:lnTo>
                  <a:lnTo>
                    <a:pt x="4096742" y="1782022"/>
                  </a:lnTo>
                  <a:lnTo>
                    <a:pt x="4096742" y="1801601"/>
                  </a:lnTo>
                  <a:lnTo>
                    <a:pt x="4096743" y="1871932"/>
                  </a:lnTo>
                  <a:lnTo>
                    <a:pt x="4100713" y="1805505"/>
                  </a:lnTo>
                  <a:lnTo>
                    <a:pt x="4100713" y="1832833"/>
                  </a:lnTo>
                  <a:lnTo>
                    <a:pt x="4100713" y="1844545"/>
                  </a:lnTo>
                  <a:lnTo>
                    <a:pt x="4104625" y="1828929"/>
                  </a:lnTo>
                  <a:lnTo>
                    <a:pt x="4104625" y="1844545"/>
                  </a:lnTo>
                  <a:lnTo>
                    <a:pt x="4104625" y="1852352"/>
                  </a:lnTo>
                  <a:lnTo>
                    <a:pt x="4104625" y="1844545"/>
                  </a:lnTo>
                  <a:lnTo>
                    <a:pt x="4108595" y="1848448"/>
                  </a:lnTo>
                  <a:lnTo>
                    <a:pt x="4108595" y="1828929"/>
                  </a:lnTo>
                  <a:lnTo>
                    <a:pt x="4112507" y="1832833"/>
                  </a:lnTo>
                  <a:lnTo>
                    <a:pt x="4112507" y="1789830"/>
                  </a:lnTo>
                  <a:lnTo>
                    <a:pt x="4112507" y="1856256"/>
                  </a:lnTo>
                  <a:lnTo>
                    <a:pt x="4116477" y="1828929"/>
                  </a:lnTo>
                  <a:lnTo>
                    <a:pt x="4116477" y="1871932"/>
                  </a:lnTo>
                  <a:lnTo>
                    <a:pt x="4116477" y="1828929"/>
                  </a:lnTo>
                  <a:lnTo>
                    <a:pt x="4116477" y="1840641"/>
                  </a:lnTo>
                  <a:lnTo>
                    <a:pt x="4120389" y="1895355"/>
                  </a:lnTo>
                  <a:lnTo>
                    <a:pt x="4120389" y="1910971"/>
                  </a:lnTo>
                  <a:lnTo>
                    <a:pt x="4120389" y="1860220"/>
                  </a:lnTo>
                  <a:lnTo>
                    <a:pt x="4124300" y="1782022"/>
                  </a:lnTo>
                  <a:lnTo>
                    <a:pt x="4124300" y="1825025"/>
                  </a:lnTo>
                  <a:lnTo>
                    <a:pt x="4124300" y="1864124"/>
                  </a:lnTo>
                  <a:lnTo>
                    <a:pt x="4124300" y="1840641"/>
                  </a:lnTo>
                  <a:lnTo>
                    <a:pt x="4128271" y="1828929"/>
                  </a:lnTo>
                  <a:lnTo>
                    <a:pt x="4128271" y="1864124"/>
                  </a:lnTo>
                  <a:lnTo>
                    <a:pt x="4128271" y="1883644"/>
                  </a:lnTo>
                  <a:lnTo>
                    <a:pt x="4132182" y="1766406"/>
                  </a:lnTo>
                  <a:lnTo>
                    <a:pt x="4132182" y="1832833"/>
                  </a:lnTo>
                  <a:lnTo>
                    <a:pt x="4132182" y="1801601"/>
                  </a:lnTo>
                  <a:lnTo>
                    <a:pt x="4132182" y="1852352"/>
                  </a:lnTo>
                  <a:lnTo>
                    <a:pt x="4136153" y="1860220"/>
                  </a:lnTo>
                  <a:lnTo>
                    <a:pt x="4136153" y="1848449"/>
                  </a:lnTo>
                  <a:lnTo>
                    <a:pt x="4136153" y="1813313"/>
                  </a:lnTo>
                  <a:lnTo>
                    <a:pt x="4140064" y="1832833"/>
                  </a:lnTo>
                  <a:lnTo>
                    <a:pt x="4140064" y="1871932"/>
                  </a:lnTo>
                  <a:lnTo>
                    <a:pt x="4140064" y="1903163"/>
                  </a:lnTo>
                  <a:lnTo>
                    <a:pt x="4140064" y="1891451"/>
                  </a:lnTo>
                  <a:lnTo>
                    <a:pt x="4143976" y="1875836"/>
                  </a:lnTo>
                  <a:lnTo>
                    <a:pt x="4143976" y="1883644"/>
                  </a:lnTo>
                  <a:lnTo>
                    <a:pt x="4143976" y="1899259"/>
                  </a:lnTo>
                  <a:lnTo>
                    <a:pt x="4147947" y="1832833"/>
                  </a:lnTo>
                  <a:lnTo>
                    <a:pt x="4147947" y="1856256"/>
                  </a:lnTo>
                  <a:lnTo>
                    <a:pt x="4147947" y="1801601"/>
                  </a:lnTo>
                  <a:lnTo>
                    <a:pt x="4147947" y="1750790"/>
                  </a:lnTo>
                  <a:lnTo>
                    <a:pt x="4151858" y="1754694"/>
                  </a:lnTo>
                  <a:lnTo>
                    <a:pt x="4151858" y="1735115"/>
                  </a:lnTo>
                  <a:lnTo>
                    <a:pt x="4151858" y="1782022"/>
                  </a:lnTo>
                  <a:lnTo>
                    <a:pt x="4155829" y="1832833"/>
                  </a:lnTo>
                  <a:lnTo>
                    <a:pt x="4155829" y="1793734"/>
                  </a:lnTo>
                  <a:lnTo>
                    <a:pt x="4155829" y="1801601"/>
                  </a:lnTo>
                  <a:lnTo>
                    <a:pt x="4159740" y="1821121"/>
                  </a:lnTo>
                  <a:lnTo>
                    <a:pt x="4163652" y="1879740"/>
                  </a:lnTo>
                  <a:lnTo>
                    <a:pt x="4163652" y="1797638"/>
                  </a:lnTo>
                  <a:lnTo>
                    <a:pt x="4163652" y="1785926"/>
                  </a:lnTo>
                  <a:lnTo>
                    <a:pt x="4163652" y="1844545"/>
                  </a:lnTo>
                  <a:lnTo>
                    <a:pt x="4167622" y="1836737"/>
                  </a:lnTo>
                  <a:lnTo>
                    <a:pt x="4167622" y="1871932"/>
                  </a:lnTo>
                  <a:lnTo>
                    <a:pt x="4171534" y="1825025"/>
                  </a:lnTo>
                  <a:lnTo>
                    <a:pt x="4171534" y="1754694"/>
                  </a:lnTo>
                  <a:lnTo>
                    <a:pt x="4175504" y="1871932"/>
                  </a:lnTo>
                  <a:lnTo>
                    <a:pt x="4175504" y="1899259"/>
                  </a:lnTo>
                  <a:lnTo>
                    <a:pt x="4175504" y="1821121"/>
                  </a:lnTo>
                  <a:lnTo>
                    <a:pt x="4179416" y="1828929"/>
                  </a:lnTo>
                  <a:lnTo>
                    <a:pt x="4179416" y="1774214"/>
                  </a:lnTo>
                  <a:lnTo>
                    <a:pt x="4179416" y="1871932"/>
                  </a:lnTo>
                  <a:lnTo>
                    <a:pt x="4179416" y="1750790"/>
                  </a:lnTo>
                  <a:lnTo>
                    <a:pt x="4183327" y="1879740"/>
                  </a:lnTo>
                  <a:lnTo>
                    <a:pt x="4183327" y="1805505"/>
                  </a:lnTo>
                  <a:lnTo>
                    <a:pt x="4183327" y="1832833"/>
                  </a:lnTo>
                  <a:lnTo>
                    <a:pt x="4187298" y="1934454"/>
                  </a:lnTo>
                  <a:lnTo>
                    <a:pt x="4187298" y="1774214"/>
                  </a:lnTo>
                  <a:lnTo>
                    <a:pt x="4187298" y="1887548"/>
                  </a:lnTo>
                  <a:lnTo>
                    <a:pt x="4187298" y="1766406"/>
                  </a:lnTo>
                  <a:lnTo>
                    <a:pt x="4191209" y="1782022"/>
                  </a:lnTo>
                  <a:lnTo>
                    <a:pt x="4191209" y="1742923"/>
                  </a:lnTo>
                  <a:lnTo>
                    <a:pt x="4191209" y="1840641"/>
                  </a:lnTo>
                  <a:lnTo>
                    <a:pt x="4195180" y="1797638"/>
                  </a:lnTo>
                  <a:lnTo>
                    <a:pt x="4195180" y="1778118"/>
                  </a:lnTo>
                  <a:lnTo>
                    <a:pt x="4195180" y="1817217"/>
                  </a:lnTo>
                  <a:lnTo>
                    <a:pt x="4195180" y="1778118"/>
                  </a:lnTo>
                  <a:lnTo>
                    <a:pt x="4199091" y="1836737"/>
                  </a:lnTo>
                  <a:lnTo>
                    <a:pt x="4199091" y="1821121"/>
                  </a:lnTo>
                  <a:lnTo>
                    <a:pt x="4199091" y="1836737"/>
                  </a:lnTo>
                  <a:lnTo>
                    <a:pt x="4203003" y="1844545"/>
                  </a:lnTo>
                  <a:lnTo>
                    <a:pt x="4203003" y="1860220"/>
                  </a:lnTo>
                  <a:lnTo>
                    <a:pt x="4203003" y="1840641"/>
                  </a:lnTo>
                  <a:lnTo>
                    <a:pt x="4203003" y="1805505"/>
                  </a:lnTo>
                  <a:lnTo>
                    <a:pt x="4206974" y="1860220"/>
                  </a:lnTo>
                  <a:lnTo>
                    <a:pt x="4206974" y="1840641"/>
                  </a:lnTo>
                  <a:lnTo>
                    <a:pt x="4206974" y="1813313"/>
                  </a:lnTo>
                  <a:lnTo>
                    <a:pt x="4210885" y="1821121"/>
                  </a:lnTo>
                  <a:lnTo>
                    <a:pt x="4210885" y="1868028"/>
                  </a:lnTo>
                  <a:lnTo>
                    <a:pt x="4210885" y="1879740"/>
                  </a:lnTo>
                  <a:lnTo>
                    <a:pt x="4210885" y="1852352"/>
                  </a:lnTo>
                  <a:lnTo>
                    <a:pt x="4214856" y="1836737"/>
                  </a:lnTo>
                  <a:lnTo>
                    <a:pt x="4214856" y="1844545"/>
                  </a:lnTo>
                  <a:lnTo>
                    <a:pt x="4214856" y="1852352"/>
                  </a:lnTo>
                  <a:lnTo>
                    <a:pt x="4218767" y="1840641"/>
                  </a:lnTo>
                  <a:lnTo>
                    <a:pt x="4218767" y="1828929"/>
                  </a:lnTo>
                  <a:lnTo>
                    <a:pt x="4218767" y="1868028"/>
                  </a:lnTo>
                  <a:lnTo>
                    <a:pt x="4222679" y="1910971"/>
                  </a:lnTo>
                  <a:lnTo>
                    <a:pt x="4222679" y="1848449"/>
                  </a:lnTo>
                  <a:lnTo>
                    <a:pt x="4222679" y="1856256"/>
                  </a:lnTo>
                  <a:lnTo>
                    <a:pt x="4222679" y="1871932"/>
                  </a:lnTo>
                  <a:lnTo>
                    <a:pt x="4226649" y="1848449"/>
                  </a:lnTo>
                  <a:lnTo>
                    <a:pt x="4226649" y="1860220"/>
                  </a:lnTo>
                  <a:lnTo>
                    <a:pt x="4226649" y="1840641"/>
                  </a:lnTo>
                  <a:lnTo>
                    <a:pt x="4230561" y="1848449"/>
                  </a:lnTo>
                  <a:lnTo>
                    <a:pt x="4230561" y="1891452"/>
                  </a:lnTo>
                  <a:lnTo>
                    <a:pt x="4230561" y="1875836"/>
                  </a:lnTo>
                  <a:lnTo>
                    <a:pt x="4230561" y="1914875"/>
                  </a:lnTo>
                  <a:lnTo>
                    <a:pt x="4234531" y="1910971"/>
                  </a:lnTo>
                  <a:lnTo>
                    <a:pt x="4234531" y="1852352"/>
                  </a:lnTo>
                  <a:lnTo>
                    <a:pt x="4234531" y="1840641"/>
                  </a:lnTo>
                  <a:lnTo>
                    <a:pt x="4238443" y="1848449"/>
                  </a:lnTo>
                  <a:lnTo>
                    <a:pt x="4238443" y="1746886"/>
                  </a:lnTo>
                  <a:lnTo>
                    <a:pt x="4238443" y="1801601"/>
                  </a:lnTo>
                  <a:lnTo>
                    <a:pt x="4238443" y="1895355"/>
                  </a:lnTo>
                  <a:lnTo>
                    <a:pt x="4242354" y="1875836"/>
                  </a:lnTo>
                  <a:lnTo>
                    <a:pt x="4242354" y="1844545"/>
                  </a:lnTo>
                  <a:lnTo>
                    <a:pt x="4242354" y="1891452"/>
                  </a:lnTo>
                  <a:lnTo>
                    <a:pt x="4246325" y="1899259"/>
                  </a:lnTo>
                  <a:lnTo>
                    <a:pt x="4246325" y="1809409"/>
                  </a:lnTo>
                  <a:lnTo>
                    <a:pt x="4246325" y="1836737"/>
                  </a:lnTo>
                  <a:lnTo>
                    <a:pt x="4246325" y="1961782"/>
                  </a:lnTo>
                  <a:lnTo>
                    <a:pt x="4250236" y="1895355"/>
                  </a:lnTo>
                  <a:lnTo>
                    <a:pt x="4250236" y="1907067"/>
                  </a:lnTo>
                  <a:lnTo>
                    <a:pt x="4250236" y="1852352"/>
                  </a:lnTo>
                  <a:lnTo>
                    <a:pt x="4254207" y="1852352"/>
                  </a:lnTo>
                  <a:lnTo>
                    <a:pt x="4254207" y="1844545"/>
                  </a:lnTo>
                  <a:lnTo>
                    <a:pt x="4254207" y="1868028"/>
                  </a:lnTo>
                  <a:lnTo>
                    <a:pt x="4254207" y="1848449"/>
                  </a:lnTo>
                  <a:lnTo>
                    <a:pt x="4258118" y="1809409"/>
                  </a:lnTo>
                  <a:lnTo>
                    <a:pt x="4258118" y="1848449"/>
                  </a:lnTo>
                  <a:lnTo>
                    <a:pt x="4262030" y="1895355"/>
                  </a:lnTo>
                  <a:lnTo>
                    <a:pt x="4262030" y="1762502"/>
                  </a:lnTo>
                  <a:lnTo>
                    <a:pt x="4262030" y="1813313"/>
                  </a:lnTo>
                  <a:lnTo>
                    <a:pt x="4262030" y="1793734"/>
                  </a:lnTo>
                  <a:lnTo>
                    <a:pt x="4266001" y="1840641"/>
                  </a:lnTo>
                  <a:lnTo>
                    <a:pt x="4266000" y="1828929"/>
                  </a:lnTo>
                  <a:lnTo>
                    <a:pt x="4266001" y="1848449"/>
                  </a:lnTo>
                  <a:lnTo>
                    <a:pt x="4269912" y="1856256"/>
                  </a:lnTo>
                  <a:lnTo>
                    <a:pt x="4269912" y="1883644"/>
                  </a:lnTo>
                  <a:lnTo>
                    <a:pt x="4269912" y="1813313"/>
                  </a:lnTo>
                  <a:lnTo>
                    <a:pt x="4269912" y="1825025"/>
                  </a:lnTo>
                  <a:lnTo>
                    <a:pt x="4273883" y="1836737"/>
                  </a:lnTo>
                  <a:lnTo>
                    <a:pt x="4273883" y="1762502"/>
                  </a:lnTo>
                  <a:lnTo>
                    <a:pt x="4273883" y="1739019"/>
                  </a:lnTo>
                  <a:lnTo>
                    <a:pt x="4277794" y="1801601"/>
                  </a:lnTo>
                  <a:lnTo>
                    <a:pt x="4277794" y="1864124"/>
                  </a:lnTo>
                  <a:lnTo>
                    <a:pt x="4277794" y="1887548"/>
                  </a:lnTo>
                  <a:lnTo>
                    <a:pt x="4277794" y="1848449"/>
                  </a:lnTo>
                  <a:lnTo>
                    <a:pt x="4281765" y="1828929"/>
                  </a:lnTo>
                  <a:lnTo>
                    <a:pt x="4281765" y="1848449"/>
                  </a:lnTo>
                  <a:lnTo>
                    <a:pt x="4281765" y="1840641"/>
                  </a:lnTo>
                  <a:lnTo>
                    <a:pt x="4285676" y="1832833"/>
                  </a:lnTo>
                  <a:lnTo>
                    <a:pt x="4285676" y="1801601"/>
                  </a:lnTo>
                  <a:lnTo>
                    <a:pt x="4289588" y="1828929"/>
                  </a:lnTo>
                  <a:lnTo>
                    <a:pt x="4289588" y="1797638"/>
                  </a:lnTo>
                  <a:lnTo>
                    <a:pt x="4289588" y="1817217"/>
                  </a:lnTo>
                  <a:lnTo>
                    <a:pt x="4293558" y="1793734"/>
                  </a:lnTo>
                  <a:lnTo>
                    <a:pt x="4293558" y="1840641"/>
                  </a:lnTo>
                  <a:lnTo>
                    <a:pt x="4293558" y="1817217"/>
                  </a:lnTo>
                  <a:lnTo>
                    <a:pt x="4293558" y="1778118"/>
                  </a:lnTo>
                  <a:lnTo>
                    <a:pt x="4297470" y="1746886"/>
                  </a:lnTo>
                  <a:lnTo>
                    <a:pt x="4297470" y="1793734"/>
                  </a:lnTo>
                  <a:lnTo>
                    <a:pt x="4301440" y="1813313"/>
                  </a:lnTo>
                  <a:lnTo>
                    <a:pt x="4301440" y="1836737"/>
                  </a:lnTo>
                  <a:lnTo>
                    <a:pt x="4301440" y="1825025"/>
                  </a:lnTo>
                  <a:lnTo>
                    <a:pt x="4301440" y="1805505"/>
                  </a:lnTo>
                  <a:lnTo>
                    <a:pt x="4305352" y="1821121"/>
                  </a:lnTo>
                  <a:lnTo>
                    <a:pt x="4305352" y="1852352"/>
                  </a:lnTo>
                  <a:lnTo>
                    <a:pt x="4305352" y="1789830"/>
                  </a:lnTo>
                  <a:lnTo>
                    <a:pt x="4309263" y="1836737"/>
                  </a:lnTo>
                  <a:lnTo>
                    <a:pt x="4309263" y="1828929"/>
                  </a:lnTo>
                  <a:lnTo>
                    <a:pt x="4309263" y="1770310"/>
                  </a:lnTo>
                  <a:lnTo>
                    <a:pt x="4309263" y="1789830"/>
                  </a:lnTo>
                  <a:lnTo>
                    <a:pt x="4313234" y="1766406"/>
                  </a:lnTo>
                  <a:lnTo>
                    <a:pt x="4313234" y="1852352"/>
                  </a:lnTo>
                  <a:lnTo>
                    <a:pt x="4313234" y="1680400"/>
                  </a:lnTo>
                  <a:lnTo>
                    <a:pt x="4317145" y="1727307"/>
                  </a:lnTo>
                  <a:lnTo>
                    <a:pt x="4317145" y="1789830"/>
                  </a:lnTo>
                  <a:lnTo>
                    <a:pt x="4317145" y="1817217"/>
                  </a:lnTo>
                  <a:lnTo>
                    <a:pt x="4317145" y="1782022"/>
                  </a:lnTo>
                  <a:lnTo>
                    <a:pt x="4321116" y="1766406"/>
                  </a:lnTo>
                  <a:lnTo>
                    <a:pt x="4321116" y="1754694"/>
                  </a:lnTo>
                  <a:lnTo>
                    <a:pt x="4321116" y="1719499"/>
                  </a:lnTo>
                  <a:lnTo>
                    <a:pt x="4325027" y="1746886"/>
                  </a:lnTo>
                  <a:lnTo>
                    <a:pt x="4325027" y="1825025"/>
                  </a:lnTo>
                  <a:lnTo>
                    <a:pt x="4325027" y="1758598"/>
                  </a:lnTo>
                  <a:lnTo>
                    <a:pt x="4328939" y="1727307"/>
                  </a:lnTo>
                  <a:lnTo>
                    <a:pt x="4328939" y="1754694"/>
                  </a:lnTo>
                  <a:lnTo>
                    <a:pt x="4332910" y="1746886"/>
                  </a:lnTo>
                  <a:lnTo>
                    <a:pt x="4332910" y="1785926"/>
                  </a:lnTo>
                  <a:lnTo>
                    <a:pt x="4332910" y="1684304"/>
                  </a:lnTo>
                  <a:lnTo>
                    <a:pt x="4336821" y="1696075"/>
                  </a:lnTo>
                  <a:lnTo>
                    <a:pt x="4336821" y="1723403"/>
                  </a:lnTo>
                  <a:lnTo>
                    <a:pt x="4336821" y="1692171"/>
                  </a:lnTo>
                  <a:lnTo>
                    <a:pt x="4336821" y="1571029"/>
                  </a:lnTo>
                  <a:lnTo>
                    <a:pt x="4340792" y="1590549"/>
                  </a:lnTo>
                  <a:lnTo>
                    <a:pt x="4340792" y="1629648"/>
                  </a:lnTo>
                  <a:lnTo>
                    <a:pt x="4340792" y="1590549"/>
                  </a:lnTo>
                  <a:lnTo>
                    <a:pt x="4344703" y="1606165"/>
                  </a:lnTo>
                  <a:lnTo>
                    <a:pt x="4344703" y="1621781"/>
                  </a:lnTo>
                  <a:lnTo>
                    <a:pt x="4344703" y="1637456"/>
                  </a:lnTo>
                  <a:lnTo>
                    <a:pt x="4344703" y="1586645"/>
                  </a:lnTo>
                  <a:lnTo>
                    <a:pt x="4348614" y="1617877"/>
                  </a:lnTo>
                  <a:lnTo>
                    <a:pt x="4348614" y="1590549"/>
                  </a:lnTo>
                  <a:lnTo>
                    <a:pt x="4352585" y="1578837"/>
                  </a:lnTo>
                  <a:lnTo>
                    <a:pt x="4352585" y="1594453"/>
                  </a:lnTo>
                  <a:lnTo>
                    <a:pt x="4352585" y="1551450"/>
                  </a:lnTo>
                  <a:lnTo>
                    <a:pt x="4352585" y="1660880"/>
                  </a:lnTo>
                  <a:lnTo>
                    <a:pt x="4356497" y="1684304"/>
                  </a:lnTo>
                  <a:lnTo>
                    <a:pt x="4356497" y="1586645"/>
                  </a:lnTo>
                  <a:lnTo>
                    <a:pt x="4356497" y="1645264"/>
                  </a:lnTo>
                  <a:lnTo>
                    <a:pt x="4360467" y="1645264"/>
                  </a:lnTo>
                  <a:lnTo>
                    <a:pt x="4360467" y="1696075"/>
                  </a:lnTo>
                  <a:lnTo>
                    <a:pt x="4360467" y="1653072"/>
                  </a:lnTo>
                  <a:lnTo>
                    <a:pt x="4364379" y="1696075"/>
                  </a:lnTo>
                  <a:lnTo>
                    <a:pt x="4364379" y="1727307"/>
                  </a:lnTo>
                  <a:lnTo>
                    <a:pt x="4364379" y="1735115"/>
                  </a:lnTo>
                  <a:lnTo>
                    <a:pt x="4368290" y="1723403"/>
                  </a:lnTo>
                  <a:lnTo>
                    <a:pt x="4368290" y="1676496"/>
                  </a:lnTo>
                  <a:lnTo>
                    <a:pt x="4368290" y="1754694"/>
                  </a:lnTo>
                  <a:lnTo>
                    <a:pt x="4368290" y="1715595"/>
                  </a:lnTo>
                  <a:lnTo>
                    <a:pt x="4372261" y="1758598"/>
                  </a:lnTo>
                  <a:lnTo>
                    <a:pt x="4372261" y="1766406"/>
                  </a:lnTo>
                  <a:lnTo>
                    <a:pt x="4372261" y="1711691"/>
                  </a:lnTo>
                  <a:lnTo>
                    <a:pt x="4376172" y="1754694"/>
                  </a:lnTo>
                  <a:lnTo>
                    <a:pt x="4376172" y="1782022"/>
                  </a:lnTo>
                  <a:lnTo>
                    <a:pt x="4376172" y="1887548"/>
                  </a:lnTo>
                  <a:lnTo>
                    <a:pt x="4376172" y="1848449"/>
                  </a:lnTo>
                  <a:lnTo>
                    <a:pt x="4380143" y="1793734"/>
                  </a:lnTo>
                  <a:lnTo>
                    <a:pt x="4380143" y="1809409"/>
                  </a:lnTo>
                  <a:lnTo>
                    <a:pt x="4380143" y="1871932"/>
                  </a:lnTo>
                  <a:lnTo>
                    <a:pt x="4384054" y="1766406"/>
                  </a:lnTo>
                  <a:lnTo>
                    <a:pt x="4384054" y="1825025"/>
                  </a:lnTo>
                  <a:lnTo>
                    <a:pt x="4384054" y="1864124"/>
                  </a:lnTo>
                  <a:lnTo>
                    <a:pt x="4384054" y="1813313"/>
                  </a:lnTo>
                  <a:lnTo>
                    <a:pt x="4387966" y="1762502"/>
                  </a:lnTo>
                  <a:lnTo>
                    <a:pt x="4387966" y="1715595"/>
                  </a:lnTo>
                  <a:lnTo>
                    <a:pt x="4387966" y="1805505"/>
                  </a:lnTo>
                  <a:lnTo>
                    <a:pt x="4391937" y="1860220"/>
                  </a:lnTo>
                  <a:lnTo>
                    <a:pt x="4391937" y="1785926"/>
                  </a:lnTo>
                  <a:lnTo>
                    <a:pt x="4391937" y="1856256"/>
                  </a:lnTo>
                  <a:lnTo>
                    <a:pt x="4395848" y="1793734"/>
                  </a:lnTo>
                  <a:lnTo>
                    <a:pt x="4395848" y="1785926"/>
                  </a:lnTo>
                  <a:lnTo>
                    <a:pt x="4395848" y="1840641"/>
                  </a:lnTo>
                  <a:lnTo>
                    <a:pt x="4403730" y="1914875"/>
                  </a:lnTo>
                  <a:lnTo>
                    <a:pt x="4407641" y="1848449"/>
                  </a:lnTo>
                  <a:lnTo>
                    <a:pt x="4407641" y="1825025"/>
                  </a:lnTo>
                  <a:lnTo>
                    <a:pt x="4407641" y="1785926"/>
                  </a:lnTo>
                  <a:lnTo>
                    <a:pt x="4407641" y="1825025"/>
                  </a:lnTo>
                  <a:lnTo>
                    <a:pt x="4411612" y="1809409"/>
                  </a:lnTo>
                  <a:lnTo>
                    <a:pt x="4411612" y="1832833"/>
                  </a:lnTo>
                  <a:lnTo>
                    <a:pt x="4411612" y="1844545"/>
                  </a:lnTo>
                  <a:lnTo>
                    <a:pt x="4415524" y="1774214"/>
                  </a:lnTo>
                  <a:lnTo>
                    <a:pt x="4415524" y="1817217"/>
                  </a:lnTo>
                  <a:lnTo>
                    <a:pt x="4415524" y="1836737"/>
                  </a:lnTo>
                  <a:lnTo>
                    <a:pt x="4415524" y="1860220"/>
                  </a:lnTo>
                  <a:lnTo>
                    <a:pt x="4419494" y="1914875"/>
                  </a:lnTo>
                  <a:lnTo>
                    <a:pt x="4419494" y="1852353"/>
                  </a:lnTo>
                  <a:lnTo>
                    <a:pt x="4419494" y="1770310"/>
                  </a:lnTo>
                  <a:lnTo>
                    <a:pt x="4423406" y="1785926"/>
                  </a:lnTo>
                  <a:lnTo>
                    <a:pt x="4423406" y="1778118"/>
                  </a:lnTo>
                  <a:lnTo>
                    <a:pt x="4423406" y="1801601"/>
                  </a:lnTo>
                  <a:lnTo>
                    <a:pt x="4423406" y="1785926"/>
                  </a:lnTo>
                  <a:lnTo>
                    <a:pt x="4427317" y="1825025"/>
                  </a:lnTo>
                  <a:lnTo>
                    <a:pt x="4427317" y="1883644"/>
                  </a:lnTo>
                  <a:lnTo>
                    <a:pt x="4427317" y="1805505"/>
                  </a:lnTo>
                  <a:lnTo>
                    <a:pt x="4431288" y="1887548"/>
                  </a:lnTo>
                  <a:lnTo>
                    <a:pt x="4431288" y="1856256"/>
                  </a:lnTo>
                  <a:lnTo>
                    <a:pt x="4431288" y="1813313"/>
                  </a:lnTo>
                  <a:lnTo>
                    <a:pt x="4435199" y="1754694"/>
                  </a:lnTo>
                  <a:lnTo>
                    <a:pt x="4435199" y="1864124"/>
                  </a:lnTo>
                  <a:lnTo>
                    <a:pt x="4435199" y="1844545"/>
                  </a:lnTo>
                  <a:lnTo>
                    <a:pt x="4439170" y="1887548"/>
                  </a:lnTo>
                  <a:lnTo>
                    <a:pt x="4439170" y="1770310"/>
                  </a:lnTo>
                  <a:lnTo>
                    <a:pt x="4439170" y="1707787"/>
                  </a:lnTo>
                  <a:lnTo>
                    <a:pt x="4443081" y="1832833"/>
                  </a:lnTo>
                  <a:lnTo>
                    <a:pt x="4443081" y="1871932"/>
                  </a:lnTo>
                  <a:lnTo>
                    <a:pt x="4443081" y="1852353"/>
                  </a:lnTo>
                  <a:lnTo>
                    <a:pt x="4446993" y="1825025"/>
                  </a:lnTo>
                  <a:lnTo>
                    <a:pt x="4446993" y="1887548"/>
                  </a:lnTo>
                  <a:lnTo>
                    <a:pt x="4446993" y="1875836"/>
                  </a:lnTo>
                  <a:lnTo>
                    <a:pt x="4450963" y="1891452"/>
                  </a:lnTo>
                  <a:lnTo>
                    <a:pt x="4450963" y="1750790"/>
                  </a:lnTo>
                  <a:lnTo>
                    <a:pt x="4450963" y="1903163"/>
                  </a:lnTo>
                  <a:lnTo>
                    <a:pt x="4450963" y="1840641"/>
                  </a:lnTo>
                  <a:lnTo>
                    <a:pt x="4454875" y="1813313"/>
                  </a:lnTo>
                  <a:lnTo>
                    <a:pt x="4454875" y="1864124"/>
                  </a:lnTo>
                  <a:lnTo>
                    <a:pt x="4454875" y="1899259"/>
                  </a:lnTo>
                  <a:lnTo>
                    <a:pt x="4458846" y="1789830"/>
                  </a:lnTo>
                  <a:lnTo>
                    <a:pt x="4458846" y="1852353"/>
                  </a:lnTo>
                  <a:lnTo>
                    <a:pt x="4462757" y="1809409"/>
                  </a:lnTo>
                  <a:lnTo>
                    <a:pt x="4466728" y="1879740"/>
                  </a:lnTo>
                  <a:lnTo>
                    <a:pt x="4466728" y="1868028"/>
                  </a:lnTo>
                  <a:lnTo>
                    <a:pt x="4466728" y="1899259"/>
                  </a:lnTo>
                  <a:lnTo>
                    <a:pt x="4466728" y="1864124"/>
                  </a:lnTo>
                  <a:lnTo>
                    <a:pt x="4470639" y="1844545"/>
                  </a:lnTo>
                  <a:lnTo>
                    <a:pt x="4470639" y="1871932"/>
                  </a:lnTo>
                  <a:lnTo>
                    <a:pt x="4474551" y="1864124"/>
                  </a:lnTo>
                  <a:lnTo>
                    <a:pt x="4474551" y="1879740"/>
                  </a:lnTo>
                  <a:lnTo>
                    <a:pt x="4474551" y="1868028"/>
                  </a:lnTo>
                  <a:lnTo>
                    <a:pt x="4474551" y="1879740"/>
                  </a:lnTo>
                  <a:lnTo>
                    <a:pt x="4478521" y="1852353"/>
                  </a:lnTo>
                  <a:lnTo>
                    <a:pt x="4478521" y="1832833"/>
                  </a:lnTo>
                  <a:lnTo>
                    <a:pt x="4478521" y="1860220"/>
                  </a:lnTo>
                  <a:lnTo>
                    <a:pt x="4482433" y="1848449"/>
                  </a:lnTo>
                  <a:lnTo>
                    <a:pt x="4482433" y="1828929"/>
                  </a:lnTo>
                  <a:lnTo>
                    <a:pt x="4482433" y="1860220"/>
                  </a:lnTo>
                  <a:lnTo>
                    <a:pt x="4482433" y="1852353"/>
                  </a:lnTo>
                  <a:lnTo>
                    <a:pt x="4486403" y="1840641"/>
                  </a:lnTo>
                  <a:lnTo>
                    <a:pt x="4486403" y="1899259"/>
                  </a:lnTo>
                  <a:lnTo>
                    <a:pt x="4486403" y="1844545"/>
                  </a:lnTo>
                  <a:lnTo>
                    <a:pt x="4490315" y="1879740"/>
                  </a:lnTo>
                  <a:lnTo>
                    <a:pt x="4490315" y="1918839"/>
                  </a:lnTo>
                  <a:lnTo>
                    <a:pt x="4490315" y="1879740"/>
                  </a:lnTo>
                  <a:lnTo>
                    <a:pt x="4490315" y="1918839"/>
                  </a:lnTo>
                  <a:lnTo>
                    <a:pt x="4494226" y="1840641"/>
                  </a:lnTo>
                  <a:lnTo>
                    <a:pt x="4494226" y="1864124"/>
                  </a:lnTo>
                  <a:lnTo>
                    <a:pt x="4494226" y="1821121"/>
                  </a:lnTo>
                  <a:lnTo>
                    <a:pt x="4498197" y="1805505"/>
                  </a:lnTo>
                  <a:lnTo>
                    <a:pt x="4498197" y="1770310"/>
                  </a:lnTo>
                  <a:lnTo>
                    <a:pt x="4498197" y="1844545"/>
                  </a:lnTo>
                  <a:lnTo>
                    <a:pt x="4502108" y="1868028"/>
                  </a:lnTo>
                  <a:lnTo>
                    <a:pt x="4502108" y="1891452"/>
                  </a:lnTo>
                  <a:lnTo>
                    <a:pt x="4502108" y="1899259"/>
                  </a:lnTo>
                  <a:lnTo>
                    <a:pt x="4506079" y="1852353"/>
                  </a:lnTo>
                  <a:lnTo>
                    <a:pt x="4506079" y="1821121"/>
                  </a:lnTo>
                  <a:lnTo>
                    <a:pt x="4506079" y="1778118"/>
                  </a:lnTo>
                  <a:lnTo>
                    <a:pt x="4506079" y="1836737"/>
                  </a:lnTo>
                  <a:lnTo>
                    <a:pt x="4509990" y="1848449"/>
                  </a:lnTo>
                  <a:lnTo>
                    <a:pt x="4509990" y="1856256"/>
                  </a:lnTo>
                  <a:lnTo>
                    <a:pt x="4513902" y="1852353"/>
                  </a:lnTo>
                  <a:lnTo>
                    <a:pt x="4513902" y="1825025"/>
                  </a:lnTo>
                  <a:lnTo>
                    <a:pt x="4513902" y="1817217"/>
                  </a:lnTo>
                  <a:lnTo>
                    <a:pt x="4513902" y="1801601"/>
                  </a:lnTo>
                  <a:lnTo>
                    <a:pt x="4517873" y="1864124"/>
                  </a:lnTo>
                  <a:lnTo>
                    <a:pt x="4517873" y="1828929"/>
                  </a:lnTo>
                  <a:lnTo>
                    <a:pt x="4517873" y="1860220"/>
                  </a:lnTo>
                  <a:lnTo>
                    <a:pt x="4521784" y="1864124"/>
                  </a:lnTo>
                  <a:lnTo>
                    <a:pt x="4521784" y="1852353"/>
                  </a:lnTo>
                  <a:lnTo>
                    <a:pt x="4521784" y="1868028"/>
                  </a:lnTo>
                  <a:lnTo>
                    <a:pt x="4525755" y="1813313"/>
                  </a:lnTo>
                  <a:lnTo>
                    <a:pt x="4525755" y="1848449"/>
                  </a:lnTo>
                  <a:lnTo>
                    <a:pt x="4525755" y="1899259"/>
                  </a:lnTo>
                  <a:lnTo>
                    <a:pt x="4529666" y="1856256"/>
                  </a:lnTo>
                  <a:lnTo>
                    <a:pt x="4529666" y="1836737"/>
                  </a:lnTo>
                  <a:lnTo>
                    <a:pt x="4529666" y="1864124"/>
                  </a:lnTo>
                  <a:lnTo>
                    <a:pt x="4529666" y="1836737"/>
                  </a:lnTo>
                  <a:lnTo>
                    <a:pt x="4533577" y="1848449"/>
                  </a:lnTo>
                  <a:lnTo>
                    <a:pt x="4533577" y="1817217"/>
                  </a:lnTo>
                  <a:lnTo>
                    <a:pt x="4533577" y="1825025"/>
                  </a:lnTo>
                  <a:lnTo>
                    <a:pt x="4537548" y="1801601"/>
                  </a:lnTo>
                  <a:lnTo>
                    <a:pt x="4537548" y="1828929"/>
                  </a:lnTo>
                  <a:lnTo>
                    <a:pt x="4545430" y="1899259"/>
                  </a:lnTo>
                  <a:lnTo>
                    <a:pt x="4545430" y="1891452"/>
                  </a:lnTo>
                  <a:lnTo>
                    <a:pt x="4549342" y="1860220"/>
                  </a:lnTo>
                  <a:lnTo>
                    <a:pt x="4549342" y="1825025"/>
                  </a:lnTo>
                  <a:lnTo>
                    <a:pt x="4549342" y="1817217"/>
                  </a:lnTo>
                  <a:lnTo>
                    <a:pt x="4549342" y="1871932"/>
                  </a:lnTo>
                  <a:lnTo>
                    <a:pt x="4553253" y="1868028"/>
                  </a:lnTo>
                  <a:lnTo>
                    <a:pt x="4553253" y="1778118"/>
                  </a:lnTo>
                  <a:lnTo>
                    <a:pt x="4553253" y="1785926"/>
                  </a:lnTo>
                  <a:lnTo>
                    <a:pt x="4557224" y="1793734"/>
                  </a:lnTo>
                  <a:lnTo>
                    <a:pt x="4557224" y="1832833"/>
                  </a:lnTo>
                  <a:lnTo>
                    <a:pt x="4557224" y="1852353"/>
                  </a:lnTo>
                  <a:lnTo>
                    <a:pt x="4557224" y="1868028"/>
                  </a:lnTo>
                  <a:lnTo>
                    <a:pt x="4561135" y="1828929"/>
                  </a:lnTo>
                  <a:lnTo>
                    <a:pt x="4565106" y="1782022"/>
                  </a:lnTo>
                  <a:lnTo>
                    <a:pt x="4565106" y="1766406"/>
                  </a:lnTo>
                  <a:lnTo>
                    <a:pt x="4565106" y="1832833"/>
                  </a:lnTo>
                  <a:lnTo>
                    <a:pt x="4569017" y="1785926"/>
                  </a:lnTo>
                  <a:lnTo>
                    <a:pt x="4569017" y="1801601"/>
                  </a:lnTo>
                  <a:lnTo>
                    <a:pt x="4569017" y="1825025"/>
                  </a:lnTo>
                  <a:lnTo>
                    <a:pt x="4572929" y="1793734"/>
                  </a:lnTo>
                  <a:lnTo>
                    <a:pt x="4572929" y="1805505"/>
                  </a:lnTo>
                  <a:lnTo>
                    <a:pt x="4572929" y="1868028"/>
                  </a:lnTo>
                  <a:lnTo>
                    <a:pt x="4572929" y="1828929"/>
                  </a:lnTo>
                  <a:lnTo>
                    <a:pt x="4576899" y="1848449"/>
                  </a:lnTo>
                  <a:lnTo>
                    <a:pt x="4576899" y="1871932"/>
                  </a:lnTo>
                  <a:lnTo>
                    <a:pt x="4576899" y="1766406"/>
                  </a:lnTo>
                  <a:lnTo>
                    <a:pt x="4580811" y="1825025"/>
                  </a:lnTo>
                  <a:lnTo>
                    <a:pt x="4580811" y="1766406"/>
                  </a:lnTo>
                  <a:lnTo>
                    <a:pt x="4580811" y="1813313"/>
                  </a:lnTo>
                  <a:lnTo>
                    <a:pt x="4584782" y="1750790"/>
                  </a:lnTo>
                  <a:lnTo>
                    <a:pt x="4584782" y="1797638"/>
                  </a:lnTo>
                  <a:lnTo>
                    <a:pt x="4584782" y="1778118"/>
                  </a:lnTo>
                  <a:lnTo>
                    <a:pt x="4588693" y="1875836"/>
                  </a:lnTo>
                  <a:lnTo>
                    <a:pt x="4588693" y="1774214"/>
                  </a:lnTo>
                  <a:lnTo>
                    <a:pt x="4588693" y="1844545"/>
                  </a:lnTo>
                  <a:lnTo>
                    <a:pt x="4588693" y="1871932"/>
                  </a:lnTo>
                  <a:lnTo>
                    <a:pt x="4592604" y="1754694"/>
                  </a:lnTo>
                  <a:lnTo>
                    <a:pt x="4592604" y="1782022"/>
                  </a:lnTo>
                  <a:lnTo>
                    <a:pt x="4592604" y="1762502"/>
                  </a:lnTo>
                  <a:lnTo>
                    <a:pt x="4596575" y="1735115"/>
                  </a:lnTo>
                  <a:lnTo>
                    <a:pt x="4596575" y="1774214"/>
                  </a:lnTo>
                  <a:lnTo>
                    <a:pt x="4596575" y="1692171"/>
                  </a:lnTo>
                  <a:lnTo>
                    <a:pt x="4600487" y="1692171"/>
                  </a:lnTo>
                  <a:lnTo>
                    <a:pt x="4600487" y="1703883"/>
                  </a:lnTo>
                  <a:lnTo>
                    <a:pt x="4600487" y="1719499"/>
                  </a:lnTo>
                  <a:lnTo>
                    <a:pt x="4604457" y="1711691"/>
                  </a:lnTo>
                  <a:lnTo>
                    <a:pt x="4604457" y="1735115"/>
                  </a:lnTo>
                  <a:lnTo>
                    <a:pt x="4604457" y="1774214"/>
                  </a:lnTo>
                  <a:lnTo>
                    <a:pt x="4604457" y="1699979"/>
                  </a:lnTo>
                  <a:lnTo>
                    <a:pt x="4608369" y="1660880"/>
                  </a:lnTo>
                  <a:lnTo>
                    <a:pt x="4608369" y="1715595"/>
                  </a:lnTo>
                  <a:lnTo>
                    <a:pt x="4612280" y="1660880"/>
                  </a:lnTo>
                  <a:lnTo>
                    <a:pt x="4612280" y="1610069"/>
                  </a:lnTo>
                  <a:lnTo>
                    <a:pt x="4612280" y="1649168"/>
                  </a:lnTo>
                  <a:lnTo>
                    <a:pt x="4612280" y="1782022"/>
                  </a:lnTo>
                  <a:lnTo>
                    <a:pt x="4616251" y="1797638"/>
                  </a:lnTo>
                  <a:lnTo>
                    <a:pt x="4616251" y="1754694"/>
                  </a:lnTo>
                  <a:lnTo>
                    <a:pt x="4616251" y="1782022"/>
                  </a:lnTo>
                  <a:lnTo>
                    <a:pt x="4620162" y="1778118"/>
                  </a:lnTo>
                  <a:lnTo>
                    <a:pt x="4620162" y="1723403"/>
                  </a:lnTo>
                  <a:lnTo>
                    <a:pt x="4620162" y="1711691"/>
                  </a:lnTo>
                  <a:lnTo>
                    <a:pt x="4620162" y="1699979"/>
                  </a:lnTo>
                  <a:lnTo>
                    <a:pt x="4624133" y="1746886"/>
                  </a:lnTo>
                  <a:lnTo>
                    <a:pt x="4624133" y="1739019"/>
                  </a:lnTo>
                  <a:lnTo>
                    <a:pt x="4628044" y="1789830"/>
                  </a:lnTo>
                  <a:lnTo>
                    <a:pt x="4628044" y="1809409"/>
                  </a:lnTo>
                  <a:lnTo>
                    <a:pt x="4628044" y="1801601"/>
                  </a:lnTo>
                  <a:lnTo>
                    <a:pt x="4628044" y="1785926"/>
                  </a:lnTo>
                  <a:lnTo>
                    <a:pt x="4632015" y="1868028"/>
                  </a:lnTo>
                  <a:lnTo>
                    <a:pt x="4632015" y="1832833"/>
                  </a:lnTo>
                  <a:lnTo>
                    <a:pt x="4632015" y="1817217"/>
                  </a:lnTo>
                  <a:lnTo>
                    <a:pt x="4635926" y="1836737"/>
                  </a:lnTo>
                  <a:lnTo>
                    <a:pt x="4635926" y="1750790"/>
                  </a:lnTo>
                  <a:lnTo>
                    <a:pt x="4635926" y="1801601"/>
                  </a:lnTo>
                  <a:lnTo>
                    <a:pt x="4639838" y="1852353"/>
                  </a:lnTo>
                  <a:lnTo>
                    <a:pt x="4639838" y="1789830"/>
                  </a:lnTo>
                  <a:lnTo>
                    <a:pt x="4639838" y="1797638"/>
                  </a:lnTo>
                  <a:lnTo>
                    <a:pt x="4639838" y="1871932"/>
                  </a:lnTo>
                  <a:lnTo>
                    <a:pt x="4643809" y="1875836"/>
                  </a:lnTo>
                  <a:lnTo>
                    <a:pt x="4643809" y="1785926"/>
                  </a:lnTo>
                  <a:lnTo>
                    <a:pt x="4643809" y="1774214"/>
                  </a:lnTo>
                  <a:lnTo>
                    <a:pt x="4647720" y="1801601"/>
                  </a:lnTo>
                  <a:lnTo>
                    <a:pt x="4647720" y="1840641"/>
                  </a:lnTo>
                  <a:lnTo>
                    <a:pt x="4647720" y="1801601"/>
                  </a:lnTo>
                  <a:lnTo>
                    <a:pt x="4647720" y="1828929"/>
                  </a:lnTo>
                  <a:lnTo>
                    <a:pt x="4651691" y="1852353"/>
                  </a:lnTo>
                  <a:lnTo>
                    <a:pt x="4651691" y="1809409"/>
                  </a:lnTo>
                </a:path>
              </a:pathLst>
            </a:custGeom>
            <a:ln w="78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06305" y="867437"/>
              <a:ext cx="4652010" cy="2266950"/>
            </a:xfrm>
            <a:custGeom>
              <a:avLst/>
              <a:gdLst/>
              <a:ahLst/>
              <a:cxnLst/>
              <a:rect l="l" t="t" r="r" b="b"/>
              <a:pathLst>
                <a:path w="4652009" h="2266950">
                  <a:moveTo>
                    <a:pt x="0" y="0"/>
                  </a:moveTo>
                  <a:lnTo>
                    <a:pt x="4651691" y="0"/>
                  </a:lnTo>
                  <a:lnTo>
                    <a:pt x="4651691" y="2266654"/>
                  </a:lnTo>
                  <a:lnTo>
                    <a:pt x="0" y="2266654"/>
                  </a:lnTo>
                  <a:lnTo>
                    <a:pt x="0" y="0"/>
                  </a:lnTo>
                </a:path>
              </a:pathLst>
            </a:custGeom>
            <a:ln w="15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534590" y="71896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24752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601487" y="668141"/>
              <a:ext cx="70844" cy="199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943867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934029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022570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012732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120948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111110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179975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170137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646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215415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205577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333457" y="668141"/>
              <a:ext cx="90519" cy="199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475110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465272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852" y="50810"/>
                  </a:moveTo>
                  <a:lnTo>
                    <a:pt x="0" y="0"/>
                  </a:lnTo>
                </a:path>
                <a:path w="24129" h="51434">
                  <a:moveTo>
                    <a:pt x="11852" y="50810"/>
                  </a:moveTo>
                  <a:lnTo>
                    <a:pt x="23646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691601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681763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014293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004456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16583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106745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852" y="50810"/>
                  </a:moveTo>
                  <a:lnTo>
                    <a:pt x="0" y="0"/>
                  </a:lnTo>
                </a:path>
                <a:path w="24129" h="51434">
                  <a:moveTo>
                    <a:pt x="11852" y="50810"/>
                  </a:moveTo>
                  <a:lnTo>
                    <a:pt x="23646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514067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504229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646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738381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728543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852" y="50810"/>
                  </a:moveTo>
                  <a:lnTo>
                    <a:pt x="0" y="0"/>
                  </a:lnTo>
                </a:path>
                <a:path w="24129" h="51434">
                  <a:moveTo>
                    <a:pt x="11852" y="50810"/>
                  </a:moveTo>
                  <a:lnTo>
                    <a:pt x="23646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868288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858450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619933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610095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816690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806852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646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174822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164984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651008" y="71896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469"/>
                  </a:moveTo>
                  <a:lnTo>
                    <a:pt x="0" y="0"/>
                  </a:lnTo>
                </a:path>
              </a:pathLst>
            </a:custGeom>
            <a:ln w="787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641171" y="670109"/>
              <a:ext cx="24130" cy="51435"/>
            </a:xfrm>
            <a:custGeom>
              <a:avLst/>
              <a:gdLst/>
              <a:ahLst/>
              <a:cxnLst/>
              <a:rect l="l" t="t" r="r" b="b"/>
              <a:pathLst>
                <a:path w="24129" h="51434">
                  <a:moveTo>
                    <a:pt x="11793" y="50810"/>
                  </a:moveTo>
                  <a:lnTo>
                    <a:pt x="0" y="0"/>
                  </a:lnTo>
                </a:path>
                <a:path w="24129" h="51434">
                  <a:moveTo>
                    <a:pt x="11793" y="50810"/>
                  </a:moveTo>
                  <a:lnTo>
                    <a:pt x="23587" y="0"/>
                  </a:lnTo>
                </a:path>
              </a:pathLst>
            </a:custGeom>
            <a:ln w="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3707248" y="745404"/>
            <a:ext cx="681990" cy="22923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600" spc="5">
                <a:latin typeface="Tahoma"/>
                <a:cs typeface="Tahoma"/>
              </a:rPr>
              <a:t>Counts</a:t>
            </a:r>
            <a:endParaRPr sz="6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80"/>
              </a:spcBef>
            </a:pPr>
            <a:r>
              <a:rPr dirty="0" sz="600" spc="10">
                <a:latin typeface="Tahoma"/>
                <a:cs typeface="Tahoma"/>
              </a:rPr>
              <a:t>B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4007" y="3069335"/>
            <a:ext cx="7522845" cy="3479800"/>
            <a:chOff x="64007" y="3069335"/>
            <a:chExt cx="7522845" cy="3479800"/>
          </a:xfrm>
        </p:grpSpPr>
        <p:sp>
          <p:nvSpPr>
            <p:cNvPr id="60" name="object 60"/>
            <p:cNvSpPr/>
            <p:nvPr/>
          </p:nvSpPr>
          <p:spPr>
            <a:xfrm>
              <a:off x="64007" y="3069335"/>
              <a:ext cx="4302252" cy="3479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347972" y="3454907"/>
              <a:ext cx="3238500" cy="18440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2" name="object 62"/>
          <p:cNvGraphicFramePr>
            <a:graphicFrameLocks noGrp="1"/>
          </p:cNvGraphicFramePr>
          <p:nvPr/>
        </p:nvGraphicFramePr>
        <p:xfrm>
          <a:off x="5697601" y="5299075"/>
          <a:ext cx="3453129" cy="1565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714"/>
                <a:gridCol w="1776730"/>
              </a:tblGrid>
              <a:tr h="259841"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solidFill>
                      <a:srgbClr val="000000"/>
                    </a:solidFill>
                  </a:tcPr>
                </a:tc>
              </a:tr>
              <a:tr h="259803">
                <a:tc>
                  <a:txBody>
                    <a:bodyPr/>
                    <a:lstStyle/>
                    <a:p>
                      <a:pPr algn="ctr" marL="590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52,03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9816">
                <a:tc>
                  <a:txBody>
                    <a:bodyPr/>
                    <a:lstStyle/>
                    <a:p>
                      <a:pPr algn="ctr" marL="558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spc="-40" b="1">
                          <a:latin typeface="Arial"/>
                          <a:cs typeface="Arial"/>
                        </a:rPr>
                        <a:t>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6,87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9816"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27,45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9829"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Ni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13,65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9817">
                <a:tc>
                  <a:txBody>
                    <a:bodyPr/>
                    <a:lstStyle/>
                    <a:p>
                      <a:pPr algn="ctr" marL="5905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69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100,0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36" y="1341119"/>
            <a:ext cx="6118859" cy="4797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286003"/>
            <a:ext cx="64865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</a:rPr>
              <a:t>Charazterization </a:t>
            </a:r>
            <a:r>
              <a:rPr dirty="0" sz="2400">
                <a:solidFill>
                  <a:srgbClr val="FFFFFF"/>
                </a:solidFill>
              </a:rPr>
              <a:t>of </a:t>
            </a:r>
            <a:r>
              <a:rPr dirty="0" sz="2400" spc="-5">
                <a:solidFill>
                  <a:srgbClr val="FFFFFF"/>
                </a:solidFill>
              </a:rPr>
              <a:t>Reaction </a:t>
            </a:r>
            <a:r>
              <a:rPr dirty="0" sz="2400">
                <a:solidFill>
                  <a:srgbClr val="FFFFFF"/>
                </a:solidFill>
              </a:rPr>
              <a:t>Product </a:t>
            </a:r>
            <a:r>
              <a:rPr dirty="0" sz="2400" spc="-5">
                <a:solidFill>
                  <a:srgbClr val="FFFFFF"/>
                </a:solidFill>
              </a:rPr>
              <a:t>with</a:t>
            </a:r>
            <a:r>
              <a:rPr dirty="0" sz="2400" spc="40">
                <a:solidFill>
                  <a:srgbClr val="FFFFFF"/>
                </a:solidFill>
              </a:rPr>
              <a:t> </a:t>
            </a:r>
            <a:r>
              <a:rPr dirty="0" sz="2400" spc="-25">
                <a:solidFill>
                  <a:srgbClr val="FFFFFF"/>
                </a:solidFill>
              </a:rPr>
              <a:t>FT-IR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2023-01-14T05:11:02Z</dcterms:created>
  <dcterms:modified xsi:type="dcterms:W3CDTF">2023-01-14T05:11:02Z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2023-01-14T00:00:00Z</vt:filetime>
  </property>
</Properties>
</file>